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9" r:id="rId4"/>
    <p:sldId id="265" r:id="rId5"/>
    <p:sldId id="286" r:id="rId6"/>
    <p:sldId id="269" r:id="rId7"/>
    <p:sldId id="304" r:id="rId8"/>
    <p:sldId id="266" r:id="rId9"/>
    <p:sldId id="290" r:id="rId10"/>
    <p:sldId id="303" r:id="rId11"/>
    <p:sldId id="317" r:id="rId12"/>
    <p:sldId id="318" r:id="rId13"/>
    <p:sldId id="267" r:id="rId14"/>
    <p:sldId id="305" r:id="rId15"/>
    <p:sldId id="268" r:id="rId16"/>
    <p:sldId id="312" r:id="rId17"/>
    <p:sldId id="313" r:id="rId18"/>
    <p:sldId id="316" r:id="rId19"/>
    <p:sldId id="314" r:id="rId20"/>
    <p:sldId id="315" r:id="rId21"/>
    <p:sldId id="306" r:id="rId22"/>
    <p:sldId id="308" r:id="rId23"/>
    <p:sldId id="309" r:id="rId24"/>
    <p:sldId id="310" r:id="rId25"/>
    <p:sldId id="279" r:id="rId26"/>
    <p:sldId id="274" r:id="rId27"/>
    <p:sldId id="285" r:id="rId28"/>
    <p:sldId id="278" r:id="rId29"/>
    <p:sldId id="284" r:id="rId30"/>
    <p:sldId id="282" r:id="rId31"/>
    <p:sldId id="280" r:id="rId32"/>
    <p:sldId id="311" r:id="rId33"/>
    <p:sldId id="275" r:id="rId34"/>
    <p:sldId id="276" r:id="rId35"/>
    <p:sldId id="270" r:id="rId36"/>
    <p:sldId id="277" r:id="rId37"/>
    <p:sldId id="273" r:id="rId38"/>
    <p:sldId id="271" r:id="rId39"/>
    <p:sldId id="283" r:id="rId40"/>
    <p:sldId id="287" r:id="rId41"/>
    <p:sldId id="288" r:id="rId42"/>
    <p:sldId id="289" r:id="rId43"/>
    <p:sldId id="299" r:id="rId44"/>
    <p:sldId id="291" r:id="rId45"/>
    <p:sldId id="300" r:id="rId46"/>
    <p:sldId id="298" r:id="rId47"/>
    <p:sldId id="297" r:id="rId48"/>
    <p:sldId id="301" r:id="rId49"/>
    <p:sldId id="292" r:id="rId50"/>
    <p:sldId id="293" r:id="rId51"/>
    <p:sldId id="295" r:id="rId52"/>
    <p:sldId id="294" r:id="rId53"/>
    <p:sldId id="281" r:id="rId5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  <a:srgbClr val="F10F14"/>
    <a:srgbClr val="621113"/>
    <a:srgbClr val="E11F21"/>
    <a:srgbClr val="1F83C6"/>
    <a:srgbClr val="D1A41A"/>
    <a:srgbClr val="3C99D4"/>
    <a:srgbClr val="FF8C00"/>
    <a:srgbClr val="F7DF1E"/>
    <a:srgbClr val="538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81" autoAdjust="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B7AE9731-6544-590C-D6E8-60AB46A0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5EB0970A-3132-2D37-096A-86438B858B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0B7CCA70-39E6-96E6-9A72-DE2E0ABC3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276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AC19473A-7DA3-5E32-B896-E05F4B29A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FB3BF39D-B405-BD70-0063-2A51EB276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737D530B-62DB-B0CF-8655-C75E214903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4580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E30EAE5F-C2FD-2143-58BC-25E1EFFC3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65815ECB-8624-7FDD-00AE-538F916EBD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16F53D0B-3392-1C6D-672C-B0139AC656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952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E59D5380-A020-4E52-1414-B98AEBD5A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>
            <a:extLst>
              <a:ext uri="{FF2B5EF4-FFF2-40B4-BE49-F238E27FC236}">
                <a16:creationId xmlns:a16="http://schemas.microsoft.com/office/drawing/2014/main" id="{5BFBF6E2-A720-DCFA-0507-F3E2F6C4C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>
            <a:extLst>
              <a:ext uri="{FF2B5EF4-FFF2-40B4-BE49-F238E27FC236}">
                <a16:creationId xmlns:a16="http://schemas.microsoft.com/office/drawing/2014/main" id="{C32BB4DD-08AE-E6EE-8ED9-4EAEA213E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2900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B9A7E58-2E43-AB29-DDE0-A99FF0C99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83766614-C2BA-D4AA-519A-CCEF227439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3D7A3FDD-3166-5E59-CEF3-87BDD1D64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033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A1C4D43B-9E19-9398-FF3C-A2FFE530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AC20DCF5-DB3F-438F-E545-1BD046139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DA8E398F-D33E-5282-F46D-65027152E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3149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70BA2EA-52C9-EAB0-7591-70BDB4A8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5D4C908D-4401-A20E-B0DF-DD2F7DE37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AE75BFBD-95D0-30A6-1630-FCF278C1CF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9380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C00A6AE-3846-4C66-64DA-338E551E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B0CF6250-8A88-548C-B775-6102EBEF95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6C257748-352A-25C4-59D6-E1E069CD41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989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7F2E8EED-5304-497E-EC9C-CA8A52EEA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D6F5EB57-E516-8BF3-6D72-5E60C5C3C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491F743C-C092-556A-6B23-D96DEADD2C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618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582FDCD-378C-A3C9-90E5-A89D02F9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11D2384F-B50B-D0F4-7A3A-971976DC7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865974B2-48A1-AF76-7248-0849187F43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232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8FFCC11C-2683-0008-89D7-F6AE71E2C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E80643A9-1A0A-E60D-A37E-141ABBAAEA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F0D1920E-7949-7967-CC3D-89E83D6DE2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162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54EC0CCD-CC6E-A482-0807-BF8B9205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1C082AD5-3942-655F-A3A7-337259888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A7CF7EF9-1003-2E55-1EA5-71D4C90EDF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112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2AC56EBC-A72A-90BE-B0E8-146567286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B3F9EB0D-DE96-9B9B-76CA-3CA17D7A9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5290448F-00C4-3DA6-45B2-B4E42E562B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2670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84B384AE-0B12-27AD-1EC1-0B28BF7AF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15FECD8-4CFE-43BA-9DDA-6C1AC0B57A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43FD8E5-FB17-188C-B663-41A2CB344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762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97100D95-17DE-E212-669D-BC569C62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C637F34-5B86-7C89-BC4B-227DFCE6B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B32C4E5-6388-1928-0A46-97AD2FF80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4172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3F9C6C22-AE98-D968-D41C-44CA38814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38BEDC93-EFA1-9DC8-9CF9-9F98E1632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F0987AE2-5F8C-0CB2-D4DC-DD4AC712B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5811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66490B44-102E-3F0D-CA18-33402B42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F57CB92D-239E-3F12-2C4A-A28055764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43684304-820F-9AAF-0794-975D401F4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36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F819128B-9461-DEE9-E2C4-9FDAA85C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07CB5BB7-3644-230E-2AE3-DEF626447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7B952F5-B727-CFBA-2A66-548038769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4112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6B34D3C-C518-1F34-2589-15ECB8C7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33DFB23-3F7D-06D4-5C93-A56B7CBDE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996E62F6-930E-1029-E695-332BAC24B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8722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31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8697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2910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579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70599CE0-BC6E-DCC9-44FA-DC71C05B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4370907E-DB6B-52D9-B932-A63D86DEB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A18E9E6-B61F-55D0-5D41-69BB2082A7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238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개발</a:t>
            </a:r>
            <a:endParaRPr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en-US" dirty="0">
                <a:solidFill>
                  <a:srgbClr val="D4D4D4"/>
                </a:solidFill>
              </a:rPr>
              <a:t>2nd. </a:t>
            </a:r>
            <a:r>
              <a:rPr lang="ko-KR" altLang="en-US" dirty="0">
                <a:solidFill>
                  <a:srgbClr val="D4D4D4"/>
                </a:solidFill>
              </a:rPr>
              <a:t>호스트 서버 </a:t>
            </a:r>
            <a:r>
              <a:rPr lang="en-US" altLang="ko-KR" dirty="0">
                <a:solidFill>
                  <a:srgbClr val="D4D4D4"/>
                </a:solidFill>
              </a:rPr>
              <a:t>SQL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</a:t>
            </a:r>
            <a:r>
              <a:rPr lang="en-US" sz="2400" b="0" i="0" u="none" strike="noStrike" cap="none" dirty="0" err="1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헤헤경민병석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2025-03-04 </a:t>
            </a:r>
            <a:r>
              <a:rPr lang="en-US" sz="240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2025-03-21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0532B75F-C224-CCDA-866D-8E0235219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C32C3229-AE23-1843-9629-ED57E4259AFD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B565847F-CA67-6B4C-9E12-9E9135620BEF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>
            <a:extLst>
              <a:ext uri="{FF2B5EF4-FFF2-40B4-BE49-F238E27FC236}">
                <a16:creationId xmlns:a16="http://schemas.microsoft.com/office/drawing/2014/main" id="{B50C4A22-D3C1-B8C7-D949-A5B299199401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4" name="Google Shape;284;p11">
            <a:extLst>
              <a:ext uri="{FF2B5EF4-FFF2-40B4-BE49-F238E27FC236}">
                <a16:creationId xmlns:a16="http://schemas.microsoft.com/office/drawing/2014/main" id="{72D1C6E9-5879-CCCF-FCB6-541C52058FBB}"/>
              </a:ext>
            </a:extLst>
          </p:cNvPr>
          <p:cNvSpPr/>
          <p:nvPr/>
        </p:nvSpPr>
        <p:spPr>
          <a:xfrm>
            <a:off x="4534233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8ED924DB-70E0-BC69-5842-2E39AB92B7A3}"/>
              </a:ext>
            </a:extLst>
          </p:cNvPr>
          <p:cNvSpPr/>
          <p:nvPr/>
        </p:nvSpPr>
        <p:spPr>
          <a:xfrm>
            <a:off x="7285602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>
            <a:extLst>
              <a:ext uri="{FF2B5EF4-FFF2-40B4-BE49-F238E27FC236}">
                <a16:creationId xmlns:a16="http://schemas.microsoft.com/office/drawing/2014/main" id="{87E8D6A2-2856-F016-A072-39D105BE625A}"/>
              </a:ext>
            </a:extLst>
          </p:cNvPr>
          <p:cNvSpPr/>
          <p:nvPr/>
        </p:nvSpPr>
        <p:spPr>
          <a:xfrm>
            <a:off x="8782793" y="379800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907F2A5B-ECD1-2956-7E43-CDD09CBE9AEA}"/>
              </a:ext>
            </a:extLst>
          </p:cNvPr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en-US" altLang="ko-KR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>
            <a:extLst>
              <a:ext uri="{FF2B5EF4-FFF2-40B4-BE49-F238E27FC236}">
                <a16:creationId xmlns:a16="http://schemas.microsoft.com/office/drawing/2014/main" id="{3E229FBB-95C1-83E2-BA49-CA086831CBDC}"/>
              </a:ext>
            </a:extLst>
          </p:cNvPr>
          <p:cNvSpPr/>
          <p:nvPr/>
        </p:nvSpPr>
        <p:spPr>
          <a:xfrm>
            <a:off x="3662677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>
            <a:extLst>
              <a:ext uri="{FF2B5EF4-FFF2-40B4-BE49-F238E27FC236}">
                <a16:creationId xmlns:a16="http://schemas.microsoft.com/office/drawing/2014/main" id="{51B06175-D438-E8B5-650D-2DE4924CB33F}"/>
              </a:ext>
            </a:extLst>
          </p:cNvPr>
          <p:cNvSpPr txBox="1"/>
          <p:nvPr/>
        </p:nvSpPr>
        <p:spPr>
          <a:xfrm>
            <a:off x="3847312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재검토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 기획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 분담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3" name="Google Shape;293;p11">
            <a:extLst>
              <a:ext uri="{FF2B5EF4-FFF2-40B4-BE49-F238E27FC236}">
                <a16:creationId xmlns:a16="http://schemas.microsoft.com/office/drawing/2014/main" id="{8C3853A9-0082-3242-AA54-A8222793122B}"/>
              </a:ext>
            </a:extLst>
          </p:cNvPr>
          <p:cNvCxnSpPr/>
          <p:nvPr/>
        </p:nvCxnSpPr>
        <p:spPr>
          <a:xfrm flipH="1">
            <a:off x="4595036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>
            <a:extLst>
              <a:ext uri="{FF2B5EF4-FFF2-40B4-BE49-F238E27FC236}">
                <a16:creationId xmlns:a16="http://schemas.microsoft.com/office/drawing/2014/main" id="{309F3E43-E29F-4BB1-CE54-158CDFECFA3B}"/>
              </a:ext>
            </a:extLst>
          </p:cNvPr>
          <p:cNvSpPr/>
          <p:nvPr/>
        </p:nvSpPr>
        <p:spPr>
          <a:xfrm>
            <a:off x="6403103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>
            <a:extLst>
              <a:ext uri="{FF2B5EF4-FFF2-40B4-BE49-F238E27FC236}">
                <a16:creationId xmlns:a16="http://schemas.microsoft.com/office/drawing/2014/main" id="{2F5E98A2-777A-15A6-84E2-8A0A4164CD09}"/>
              </a:ext>
            </a:extLst>
          </p:cNvPr>
          <p:cNvSpPr txBox="1"/>
          <p:nvPr/>
        </p:nvSpPr>
        <p:spPr>
          <a:xfrm>
            <a:off x="6587738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액셀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시트 작성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 수정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>
            <a:extLst>
              <a:ext uri="{FF2B5EF4-FFF2-40B4-BE49-F238E27FC236}">
                <a16:creationId xmlns:a16="http://schemas.microsoft.com/office/drawing/2014/main" id="{5BC8EDEA-4B45-B08F-10A5-013AA151BCB5}"/>
              </a:ext>
            </a:extLst>
          </p:cNvPr>
          <p:cNvCxnSpPr/>
          <p:nvPr/>
        </p:nvCxnSpPr>
        <p:spPr>
          <a:xfrm flipH="1">
            <a:off x="7335462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>
            <a:extLst>
              <a:ext uri="{FF2B5EF4-FFF2-40B4-BE49-F238E27FC236}">
                <a16:creationId xmlns:a16="http://schemas.microsoft.com/office/drawing/2014/main" id="{D7198A25-9F95-B659-DFF4-9910E09737EE}"/>
              </a:ext>
            </a:extLst>
          </p:cNvPr>
          <p:cNvSpPr/>
          <p:nvPr/>
        </p:nvSpPr>
        <p:spPr>
          <a:xfrm>
            <a:off x="7959304" y="1617428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>
            <a:extLst>
              <a:ext uri="{FF2B5EF4-FFF2-40B4-BE49-F238E27FC236}">
                <a16:creationId xmlns:a16="http://schemas.microsoft.com/office/drawing/2014/main" id="{CCDD2F67-6CD1-1910-AAFC-563B8D5DC0A1}"/>
              </a:ext>
            </a:extLst>
          </p:cNvPr>
          <p:cNvSpPr txBox="1"/>
          <p:nvPr/>
        </p:nvSpPr>
        <p:spPr>
          <a:xfrm>
            <a:off x="8096086" y="1442825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 변환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리뉴얼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>
            <a:extLst>
              <a:ext uri="{FF2B5EF4-FFF2-40B4-BE49-F238E27FC236}">
                <a16:creationId xmlns:a16="http://schemas.microsoft.com/office/drawing/2014/main" id="{61C739D9-231D-4DC6-990E-08B3D7AF05B8}"/>
              </a:ext>
            </a:extLst>
          </p:cNvPr>
          <p:cNvCxnSpPr>
            <a:stCxn id="300" idx="2"/>
          </p:cNvCxnSpPr>
          <p:nvPr/>
        </p:nvCxnSpPr>
        <p:spPr>
          <a:xfrm flipH="1">
            <a:off x="8859154" y="309072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673DA82-FF71-B60A-EE4E-0F20145E5B9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C374AE76-39D2-36FF-B427-F5240A13F13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42C298C2-E929-48C0-E199-DBA77F3AD0C9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056F1BCD-6FAA-5A50-2ADD-AB4F17AC2C1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D64B63EC-37BD-A695-A7C7-CBBF6444850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353D98B7-621B-6FBB-7F4D-92CFD02A6B3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75466D07-1670-98BE-F09A-17BAC3436A61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0A4BED6B-FD35-8703-2DEC-960FC6F96485}"/>
              </a:ext>
            </a:extLst>
          </p:cNvPr>
          <p:cNvSpPr/>
          <p:nvPr/>
        </p:nvSpPr>
        <p:spPr>
          <a:xfrm>
            <a:off x="5758551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25F6BDE5-934B-165F-7BA6-53915057D9C8}"/>
              </a:ext>
            </a:extLst>
          </p:cNvPr>
          <p:cNvSpPr/>
          <p:nvPr/>
        </p:nvSpPr>
        <p:spPr>
          <a:xfrm>
            <a:off x="4935062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FBB9E206-425B-0461-494A-C894248DFD4F}"/>
              </a:ext>
            </a:extLst>
          </p:cNvPr>
          <p:cNvSpPr txBox="1"/>
          <p:nvPr/>
        </p:nvSpPr>
        <p:spPr>
          <a:xfrm>
            <a:off x="5071844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ERP 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 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80%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 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구글 시트 작성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24532C55-0966-317B-0A3D-E36FA945BBEA}"/>
              </a:ext>
            </a:extLst>
          </p:cNvPr>
          <p:cNvCxnSpPr>
            <a:stCxn id="3" idx="2"/>
          </p:cNvCxnSpPr>
          <p:nvPr/>
        </p:nvCxnSpPr>
        <p:spPr>
          <a:xfrm flipH="1">
            <a:off x="5834912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285;p11">
            <a:extLst>
              <a:ext uri="{FF2B5EF4-FFF2-40B4-BE49-F238E27FC236}">
                <a16:creationId xmlns:a16="http://schemas.microsoft.com/office/drawing/2014/main" id="{93D5E779-EEC2-E3ED-E513-FFEC305A7A6D}"/>
              </a:ext>
            </a:extLst>
          </p:cNvPr>
          <p:cNvSpPr/>
          <p:nvPr/>
        </p:nvSpPr>
        <p:spPr>
          <a:xfrm>
            <a:off x="10395964" y="3802479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97;p11">
            <a:extLst>
              <a:ext uri="{FF2B5EF4-FFF2-40B4-BE49-F238E27FC236}">
                <a16:creationId xmlns:a16="http://schemas.microsoft.com/office/drawing/2014/main" id="{531FB3F4-953B-9B76-5C66-B723187D0308}"/>
              </a:ext>
            </a:extLst>
          </p:cNvPr>
          <p:cNvSpPr/>
          <p:nvPr/>
        </p:nvSpPr>
        <p:spPr>
          <a:xfrm>
            <a:off x="9513465" y="4853596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98;p11">
            <a:extLst>
              <a:ext uri="{FF2B5EF4-FFF2-40B4-BE49-F238E27FC236}">
                <a16:creationId xmlns:a16="http://schemas.microsoft.com/office/drawing/2014/main" id="{D2E6A6C6-CC0E-A0F8-545D-4C158A1EE540}"/>
              </a:ext>
            </a:extLst>
          </p:cNvPr>
          <p:cNvSpPr txBox="1"/>
          <p:nvPr/>
        </p:nvSpPr>
        <p:spPr>
          <a:xfrm>
            <a:off x="9698100" y="4645035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Tomcat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 연결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6" name="Google Shape;299;p11">
            <a:extLst>
              <a:ext uri="{FF2B5EF4-FFF2-40B4-BE49-F238E27FC236}">
                <a16:creationId xmlns:a16="http://schemas.microsoft.com/office/drawing/2014/main" id="{F9B2020D-03DF-099D-CB79-61CC8EDFCBFD}"/>
              </a:ext>
            </a:extLst>
          </p:cNvPr>
          <p:cNvCxnSpPr/>
          <p:nvPr/>
        </p:nvCxnSpPr>
        <p:spPr>
          <a:xfrm flipH="1">
            <a:off x="10445824" y="386747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49303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C56A59EB-3C9A-4E07-C837-E83684D6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68F80487-2B7D-D444-5CB9-D3EE2505DBB8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46DCDDAC-A664-957D-2659-453D50054EC2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>
            <a:extLst>
              <a:ext uri="{FF2B5EF4-FFF2-40B4-BE49-F238E27FC236}">
                <a16:creationId xmlns:a16="http://schemas.microsoft.com/office/drawing/2014/main" id="{1AB62264-F31C-3E84-6BA8-6DD4C05AF04D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62F9AC41-5639-F3F2-8B26-DF85EAAD2A2B}"/>
              </a:ext>
            </a:extLst>
          </p:cNvPr>
          <p:cNvSpPr/>
          <p:nvPr/>
        </p:nvSpPr>
        <p:spPr>
          <a:xfrm>
            <a:off x="6019091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>
            <a:extLst>
              <a:ext uri="{FF2B5EF4-FFF2-40B4-BE49-F238E27FC236}">
                <a16:creationId xmlns:a16="http://schemas.microsoft.com/office/drawing/2014/main" id="{127649A7-DF26-CAC5-3DB3-FDDB139CCE8B}"/>
              </a:ext>
            </a:extLst>
          </p:cNvPr>
          <p:cNvSpPr/>
          <p:nvPr/>
        </p:nvSpPr>
        <p:spPr>
          <a:xfrm>
            <a:off x="7516282" y="379800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1FED7077-F2B8-79CE-2B03-4F382E2495CE}"/>
              </a:ext>
            </a:extLst>
          </p:cNvPr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5주차.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코드 재구성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7" name="Google Shape;297;p11">
            <a:extLst>
              <a:ext uri="{FF2B5EF4-FFF2-40B4-BE49-F238E27FC236}">
                <a16:creationId xmlns:a16="http://schemas.microsoft.com/office/drawing/2014/main" id="{298F0492-74AA-D151-33C1-81D2B0F005DF}"/>
              </a:ext>
            </a:extLst>
          </p:cNvPr>
          <p:cNvSpPr/>
          <p:nvPr/>
        </p:nvSpPr>
        <p:spPr>
          <a:xfrm>
            <a:off x="5136592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>
            <a:extLst>
              <a:ext uri="{FF2B5EF4-FFF2-40B4-BE49-F238E27FC236}">
                <a16:creationId xmlns:a16="http://schemas.microsoft.com/office/drawing/2014/main" id="{8DC3E57A-2538-2CE6-C39E-7E92605819D0}"/>
              </a:ext>
            </a:extLst>
          </p:cNvPr>
          <p:cNvSpPr txBox="1"/>
          <p:nvPr/>
        </p:nvSpPr>
        <p:spPr>
          <a:xfrm>
            <a:off x="5321227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DAO, DTO, Controller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데이터베이스 추가 작성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>
            <a:extLst>
              <a:ext uri="{FF2B5EF4-FFF2-40B4-BE49-F238E27FC236}">
                <a16:creationId xmlns:a16="http://schemas.microsoft.com/office/drawing/2014/main" id="{77FAD8C9-7776-63FB-753E-3155159C5AC8}"/>
              </a:ext>
            </a:extLst>
          </p:cNvPr>
          <p:cNvCxnSpPr/>
          <p:nvPr/>
        </p:nvCxnSpPr>
        <p:spPr>
          <a:xfrm flipH="1">
            <a:off x="6068951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>
            <a:extLst>
              <a:ext uri="{FF2B5EF4-FFF2-40B4-BE49-F238E27FC236}">
                <a16:creationId xmlns:a16="http://schemas.microsoft.com/office/drawing/2014/main" id="{0A05160D-CBA8-E133-F1EC-4A132A7CE505}"/>
              </a:ext>
            </a:extLst>
          </p:cNvPr>
          <p:cNvSpPr/>
          <p:nvPr/>
        </p:nvSpPr>
        <p:spPr>
          <a:xfrm>
            <a:off x="6692793" y="1617428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>
            <a:extLst>
              <a:ext uri="{FF2B5EF4-FFF2-40B4-BE49-F238E27FC236}">
                <a16:creationId xmlns:a16="http://schemas.microsoft.com/office/drawing/2014/main" id="{C8CFF5CA-4585-0045-31D1-C4DE974EE42C}"/>
              </a:ext>
            </a:extLst>
          </p:cNvPr>
          <p:cNvSpPr txBox="1"/>
          <p:nvPr/>
        </p:nvSpPr>
        <p:spPr>
          <a:xfrm>
            <a:off x="6829575" y="1442825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03/12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script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재구성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페이지 리뉴얼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>
            <a:extLst>
              <a:ext uri="{FF2B5EF4-FFF2-40B4-BE49-F238E27FC236}">
                <a16:creationId xmlns:a16="http://schemas.microsoft.com/office/drawing/2014/main" id="{58CE998D-7F54-D965-3466-35902E6FBE82}"/>
              </a:ext>
            </a:extLst>
          </p:cNvPr>
          <p:cNvCxnSpPr>
            <a:stCxn id="300" idx="2"/>
          </p:cNvCxnSpPr>
          <p:nvPr/>
        </p:nvCxnSpPr>
        <p:spPr>
          <a:xfrm flipH="1">
            <a:off x="7592643" y="309072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798EAF01-1B4C-EC89-9F72-2EBFE64ACF6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02728882-2460-8A02-FEF9-AD3D9F0CBFDF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71E459A4-AABC-5B29-7324-5D207872FDF7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8AB4FC7D-C2A8-2142-323A-D609E8118594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AAF02BA6-02DE-CB07-3332-0BF6961A1378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194133AD-369E-A3DE-6AE2-F38A15B90A59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351D1B9-A7BE-8D01-A93C-0A1BD720C707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77AB2A44-37D5-218B-86FC-402FDB8CDF1F}"/>
              </a:ext>
            </a:extLst>
          </p:cNvPr>
          <p:cNvSpPr/>
          <p:nvPr/>
        </p:nvSpPr>
        <p:spPr>
          <a:xfrm>
            <a:off x="4492040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B6DFB6C-54D3-758B-A133-EDF95834A4E7}"/>
              </a:ext>
            </a:extLst>
          </p:cNvPr>
          <p:cNvSpPr/>
          <p:nvPr/>
        </p:nvSpPr>
        <p:spPr>
          <a:xfrm>
            <a:off x="3668551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0C0D572B-DC37-8780-AF0F-D6B3FF4C111C}"/>
              </a:ext>
            </a:extLst>
          </p:cNvPr>
          <p:cNvSpPr txBox="1"/>
          <p:nvPr/>
        </p:nvSpPr>
        <p:spPr>
          <a:xfrm>
            <a:off x="3805333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ERD 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재구성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데이터베이스 작성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변환 테스트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39CF802E-D1BA-A44E-6749-81D7ED473A69}"/>
              </a:ext>
            </a:extLst>
          </p:cNvPr>
          <p:cNvCxnSpPr>
            <a:stCxn id="3" idx="2"/>
          </p:cNvCxnSpPr>
          <p:nvPr/>
        </p:nvCxnSpPr>
        <p:spPr>
          <a:xfrm flipH="1">
            <a:off x="4568401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285;p11">
            <a:extLst>
              <a:ext uri="{FF2B5EF4-FFF2-40B4-BE49-F238E27FC236}">
                <a16:creationId xmlns:a16="http://schemas.microsoft.com/office/drawing/2014/main" id="{35C84431-4DCA-15CA-B049-4D4685520D4D}"/>
              </a:ext>
            </a:extLst>
          </p:cNvPr>
          <p:cNvSpPr/>
          <p:nvPr/>
        </p:nvSpPr>
        <p:spPr>
          <a:xfrm>
            <a:off x="9041227" y="3802160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97;p11">
            <a:extLst>
              <a:ext uri="{FF2B5EF4-FFF2-40B4-BE49-F238E27FC236}">
                <a16:creationId xmlns:a16="http://schemas.microsoft.com/office/drawing/2014/main" id="{4C1CAD54-E611-C9D9-8172-AC82DB74E909}"/>
              </a:ext>
            </a:extLst>
          </p:cNvPr>
          <p:cNvSpPr/>
          <p:nvPr/>
        </p:nvSpPr>
        <p:spPr>
          <a:xfrm>
            <a:off x="8158728" y="4853277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98;p11">
            <a:extLst>
              <a:ext uri="{FF2B5EF4-FFF2-40B4-BE49-F238E27FC236}">
                <a16:creationId xmlns:a16="http://schemas.microsoft.com/office/drawing/2014/main" id="{AA68B694-AABA-F8B2-287F-B385619768D3}"/>
              </a:ext>
            </a:extLst>
          </p:cNvPr>
          <p:cNvSpPr txBox="1"/>
          <p:nvPr/>
        </p:nvSpPr>
        <p:spPr>
          <a:xfrm>
            <a:off x="8343363" y="4644716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JSP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 변환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6" name="Google Shape;299;p11">
            <a:extLst>
              <a:ext uri="{FF2B5EF4-FFF2-40B4-BE49-F238E27FC236}">
                <a16:creationId xmlns:a16="http://schemas.microsoft.com/office/drawing/2014/main" id="{685FC80F-C1DC-50F5-C7BB-BF3EC381E164}"/>
              </a:ext>
            </a:extLst>
          </p:cNvPr>
          <p:cNvCxnSpPr/>
          <p:nvPr/>
        </p:nvCxnSpPr>
        <p:spPr>
          <a:xfrm flipH="1">
            <a:off x="9091087" y="3867151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6;p11">
            <a:extLst>
              <a:ext uri="{FF2B5EF4-FFF2-40B4-BE49-F238E27FC236}">
                <a16:creationId xmlns:a16="http://schemas.microsoft.com/office/drawing/2014/main" id="{FAB98812-5CB7-C32E-C6A2-1415FC69A6A7}"/>
              </a:ext>
            </a:extLst>
          </p:cNvPr>
          <p:cNvSpPr/>
          <p:nvPr/>
        </p:nvSpPr>
        <p:spPr>
          <a:xfrm>
            <a:off x="10455895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300;p11">
            <a:extLst>
              <a:ext uri="{FF2B5EF4-FFF2-40B4-BE49-F238E27FC236}">
                <a16:creationId xmlns:a16="http://schemas.microsoft.com/office/drawing/2014/main" id="{19E23AE2-506E-D66A-CACA-FA616E0B5B60}"/>
              </a:ext>
            </a:extLst>
          </p:cNvPr>
          <p:cNvSpPr/>
          <p:nvPr/>
        </p:nvSpPr>
        <p:spPr>
          <a:xfrm>
            <a:off x="9632406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01;p11">
            <a:extLst>
              <a:ext uri="{FF2B5EF4-FFF2-40B4-BE49-F238E27FC236}">
                <a16:creationId xmlns:a16="http://schemas.microsoft.com/office/drawing/2014/main" id="{C4BF626A-2DA9-44F6-6A2B-C2BDD2B39356}"/>
              </a:ext>
            </a:extLst>
          </p:cNvPr>
          <p:cNvSpPr txBox="1"/>
          <p:nvPr/>
        </p:nvSpPr>
        <p:spPr>
          <a:xfrm>
            <a:off x="9769188" y="1437970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부품코드 페이지 완성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0" name="Google Shape;302;p11">
            <a:extLst>
              <a:ext uri="{FF2B5EF4-FFF2-40B4-BE49-F238E27FC236}">
                <a16:creationId xmlns:a16="http://schemas.microsoft.com/office/drawing/2014/main" id="{C0CAD563-8A74-D4BB-EC5B-BB82535EDDB7}"/>
              </a:ext>
            </a:extLst>
          </p:cNvPr>
          <p:cNvCxnSpPr>
            <a:stCxn id="18" idx="2"/>
          </p:cNvCxnSpPr>
          <p:nvPr/>
        </p:nvCxnSpPr>
        <p:spPr>
          <a:xfrm flipH="1">
            <a:off x="10532256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97245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F04024D7-72FE-6127-FAE7-DDCB1EA13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878EEB78-5E9A-C149-A09C-D95D22575974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8B190362-2988-B62D-F804-C6AFA17143EA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56B34ECD-D58F-ADD7-433A-DB0D0C2F5235}"/>
              </a:ext>
            </a:extLst>
          </p:cNvPr>
          <p:cNvSpPr txBox="1"/>
          <p:nvPr/>
        </p:nvSpPr>
        <p:spPr>
          <a:xfrm>
            <a:off x="7181850" y="606267"/>
            <a:ext cx="4476158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서버연결 마무리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A4DDC7DC-132E-F448-9958-0FD113CE5A78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1AE23619-3543-77A2-F6A3-178D85249C67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DB104A94-2929-3431-BDFB-B611D135D20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0FD64E79-C626-403B-E676-D40604F065D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694BEA31-4809-0ADC-FD37-750C109F328C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C0B9AF3B-055D-019E-BFDE-46DD2438536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2B7F61DC-8CBA-EF45-E627-8AA26B7BD658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81;p11">
            <a:extLst>
              <a:ext uri="{FF2B5EF4-FFF2-40B4-BE49-F238E27FC236}">
                <a16:creationId xmlns:a16="http://schemas.microsoft.com/office/drawing/2014/main" id="{5E90B60A-7A7A-E1E9-E8AA-A17DC4ACC4D7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A8A270D0-AD7A-F597-B8CC-52660EBB6A01}"/>
              </a:ext>
            </a:extLst>
          </p:cNvPr>
          <p:cNvSpPr/>
          <p:nvPr/>
        </p:nvSpPr>
        <p:spPr>
          <a:xfrm>
            <a:off x="4534233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85;p11">
            <a:extLst>
              <a:ext uri="{FF2B5EF4-FFF2-40B4-BE49-F238E27FC236}">
                <a16:creationId xmlns:a16="http://schemas.microsoft.com/office/drawing/2014/main" id="{84CEB5A1-F685-CCD7-7457-3BA860C9EA70}"/>
              </a:ext>
            </a:extLst>
          </p:cNvPr>
          <p:cNvSpPr/>
          <p:nvPr/>
        </p:nvSpPr>
        <p:spPr>
          <a:xfrm>
            <a:off x="768426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86;p11">
            <a:extLst>
              <a:ext uri="{FF2B5EF4-FFF2-40B4-BE49-F238E27FC236}">
                <a16:creationId xmlns:a16="http://schemas.microsoft.com/office/drawing/2014/main" id="{77AC4849-3487-5A6C-5519-5E07CB9640E4}"/>
              </a:ext>
            </a:extLst>
          </p:cNvPr>
          <p:cNvSpPr/>
          <p:nvPr/>
        </p:nvSpPr>
        <p:spPr>
          <a:xfrm>
            <a:off x="9331747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0;p11">
            <a:extLst>
              <a:ext uri="{FF2B5EF4-FFF2-40B4-BE49-F238E27FC236}">
                <a16:creationId xmlns:a16="http://schemas.microsoft.com/office/drawing/2014/main" id="{05692C55-ECC4-A10A-E6FD-50F4FB90606E}"/>
              </a:ext>
            </a:extLst>
          </p:cNvPr>
          <p:cNvSpPr/>
          <p:nvPr/>
        </p:nvSpPr>
        <p:spPr>
          <a:xfrm>
            <a:off x="3662677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91;p11">
            <a:extLst>
              <a:ext uri="{FF2B5EF4-FFF2-40B4-BE49-F238E27FC236}">
                <a16:creationId xmlns:a16="http://schemas.microsoft.com/office/drawing/2014/main" id="{111AE135-D017-54E9-6E18-B653D397978D}"/>
              </a:ext>
            </a:extLst>
          </p:cNvPr>
          <p:cNvSpPr txBox="1"/>
          <p:nvPr/>
        </p:nvSpPr>
        <p:spPr>
          <a:xfrm>
            <a:off x="3847312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03/17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세션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쿠키 저장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데이터베이스 중간 점검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7" name="Google Shape;293;p11">
            <a:extLst>
              <a:ext uri="{FF2B5EF4-FFF2-40B4-BE49-F238E27FC236}">
                <a16:creationId xmlns:a16="http://schemas.microsoft.com/office/drawing/2014/main" id="{BF9E0C44-18A9-1FA2-134B-50AAE12D74B2}"/>
              </a:ext>
            </a:extLst>
          </p:cNvPr>
          <p:cNvCxnSpPr/>
          <p:nvPr/>
        </p:nvCxnSpPr>
        <p:spPr>
          <a:xfrm flipH="1">
            <a:off x="4595036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Google Shape;297;p11">
            <a:extLst>
              <a:ext uri="{FF2B5EF4-FFF2-40B4-BE49-F238E27FC236}">
                <a16:creationId xmlns:a16="http://schemas.microsoft.com/office/drawing/2014/main" id="{24582A98-B25F-C27B-7065-A7E02F1252DD}"/>
              </a:ext>
            </a:extLst>
          </p:cNvPr>
          <p:cNvSpPr/>
          <p:nvPr/>
        </p:nvSpPr>
        <p:spPr>
          <a:xfrm>
            <a:off x="680176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298;p11">
            <a:extLst>
              <a:ext uri="{FF2B5EF4-FFF2-40B4-BE49-F238E27FC236}">
                <a16:creationId xmlns:a16="http://schemas.microsoft.com/office/drawing/2014/main" id="{6023D56F-ED9A-F26F-5E14-AF201C5C79F2}"/>
              </a:ext>
            </a:extLst>
          </p:cNvPr>
          <p:cNvSpPr txBox="1"/>
          <p:nvPr/>
        </p:nvSpPr>
        <p:spPr>
          <a:xfrm>
            <a:off x="698640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03/19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공지사항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일반게시판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30" name="Google Shape;299;p11">
            <a:extLst>
              <a:ext uri="{FF2B5EF4-FFF2-40B4-BE49-F238E27FC236}">
                <a16:creationId xmlns:a16="http://schemas.microsoft.com/office/drawing/2014/main" id="{A5C2F86F-5D34-B2C4-D61D-DE27986C37E4}"/>
              </a:ext>
            </a:extLst>
          </p:cNvPr>
          <p:cNvCxnSpPr/>
          <p:nvPr/>
        </p:nvCxnSpPr>
        <p:spPr>
          <a:xfrm flipH="1">
            <a:off x="773412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00;p11">
            <a:extLst>
              <a:ext uri="{FF2B5EF4-FFF2-40B4-BE49-F238E27FC236}">
                <a16:creationId xmlns:a16="http://schemas.microsoft.com/office/drawing/2014/main" id="{29E9E016-F825-B65F-4F5F-A234A8184FF2}"/>
              </a:ext>
            </a:extLst>
          </p:cNvPr>
          <p:cNvSpPr/>
          <p:nvPr/>
        </p:nvSpPr>
        <p:spPr>
          <a:xfrm>
            <a:off x="8508258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301;p11">
            <a:extLst>
              <a:ext uri="{FF2B5EF4-FFF2-40B4-BE49-F238E27FC236}">
                <a16:creationId xmlns:a16="http://schemas.microsoft.com/office/drawing/2014/main" id="{C1AFF040-93F3-D7BA-0FB0-B40CA934B826}"/>
              </a:ext>
            </a:extLst>
          </p:cNvPr>
          <p:cNvSpPr txBox="1"/>
          <p:nvPr/>
        </p:nvSpPr>
        <p:spPr>
          <a:xfrm>
            <a:off x="8645040" y="1437969"/>
            <a:ext cx="1552200" cy="1654103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재고조회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57" name="Google Shape;302;p11">
            <a:extLst>
              <a:ext uri="{FF2B5EF4-FFF2-40B4-BE49-F238E27FC236}">
                <a16:creationId xmlns:a16="http://schemas.microsoft.com/office/drawing/2014/main" id="{62891DB8-97DC-76F5-DD76-908954EEE05F}"/>
              </a:ext>
            </a:extLst>
          </p:cNvPr>
          <p:cNvCxnSpPr>
            <a:stCxn id="31" idx="2"/>
          </p:cNvCxnSpPr>
          <p:nvPr/>
        </p:nvCxnSpPr>
        <p:spPr>
          <a:xfrm flipH="1">
            <a:off x="9408108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8" name="Google Shape;286;p11">
            <a:extLst>
              <a:ext uri="{FF2B5EF4-FFF2-40B4-BE49-F238E27FC236}">
                <a16:creationId xmlns:a16="http://schemas.microsoft.com/office/drawing/2014/main" id="{055D98FF-6DB2-6E50-307F-DF26051EC718}"/>
              </a:ext>
            </a:extLst>
          </p:cNvPr>
          <p:cNvSpPr/>
          <p:nvPr/>
        </p:nvSpPr>
        <p:spPr>
          <a:xfrm>
            <a:off x="6044700" y="37931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300;p11">
            <a:extLst>
              <a:ext uri="{FF2B5EF4-FFF2-40B4-BE49-F238E27FC236}">
                <a16:creationId xmlns:a16="http://schemas.microsoft.com/office/drawing/2014/main" id="{960A4945-6774-D689-7B02-60FB2D2485FD}"/>
              </a:ext>
            </a:extLst>
          </p:cNvPr>
          <p:cNvSpPr/>
          <p:nvPr/>
        </p:nvSpPr>
        <p:spPr>
          <a:xfrm>
            <a:off x="5221211" y="1612573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301;p11">
            <a:extLst>
              <a:ext uri="{FF2B5EF4-FFF2-40B4-BE49-F238E27FC236}">
                <a16:creationId xmlns:a16="http://schemas.microsoft.com/office/drawing/2014/main" id="{A197297C-C406-4A31-A0C8-6E39C48EDC13}"/>
              </a:ext>
            </a:extLst>
          </p:cNvPr>
          <p:cNvSpPr txBox="1"/>
          <p:nvPr/>
        </p:nvSpPr>
        <p:spPr>
          <a:xfrm>
            <a:off x="5357993" y="1437970"/>
            <a:ext cx="1552200" cy="1551842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03/18</a:t>
            </a: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검사기준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페이지 완성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품질관리 페이지 완성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1" name="Google Shape;302;p11">
            <a:extLst>
              <a:ext uri="{FF2B5EF4-FFF2-40B4-BE49-F238E27FC236}">
                <a16:creationId xmlns:a16="http://schemas.microsoft.com/office/drawing/2014/main" id="{D42EAC8E-2F07-F32C-804D-1B32E8372B29}"/>
              </a:ext>
            </a:extLst>
          </p:cNvPr>
          <p:cNvCxnSpPr>
            <a:stCxn id="259" idx="2"/>
          </p:cNvCxnSpPr>
          <p:nvPr/>
        </p:nvCxnSpPr>
        <p:spPr>
          <a:xfrm flipH="1">
            <a:off x="6121061" y="308587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2" name="Google Shape;285;p11">
            <a:extLst>
              <a:ext uri="{FF2B5EF4-FFF2-40B4-BE49-F238E27FC236}">
                <a16:creationId xmlns:a16="http://schemas.microsoft.com/office/drawing/2014/main" id="{CB52F991-D95E-A269-84EF-5C9D37D11553}"/>
              </a:ext>
            </a:extLst>
          </p:cNvPr>
          <p:cNvSpPr/>
          <p:nvPr/>
        </p:nvSpPr>
        <p:spPr>
          <a:xfrm>
            <a:off x="1076732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97;p11">
            <a:extLst>
              <a:ext uri="{FF2B5EF4-FFF2-40B4-BE49-F238E27FC236}">
                <a16:creationId xmlns:a16="http://schemas.microsoft.com/office/drawing/2014/main" id="{5F0411B0-1A59-6892-94EB-BC6DDCE65EFF}"/>
              </a:ext>
            </a:extLst>
          </p:cNvPr>
          <p:cNvSpPr/>
          <p:nvPr/>
        </p:nvSpPr>
        <p:spPr>
          <a:xfrm>
            <a:off x="988482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98;p11">
            <a:extLst>
              <a:ext uri="{FF2B5EF4-FFF2-40B4-BE49-F238E27FC236}">
                <a16:creationId xmlns:a16="http://schemas.microsoft.com/office/drawing/2014/main" id="{91BE1286-D060-E92B-EA46-C03845B5F723}"/>
              </a:ext>
            </a:extLst>
          </p:cNvPr>
          <p:cNvSpPr txBox="1"/>
          <p:nvPr/>
        </p:nvSpPr>
        <p:spPr>
          <a:xfrm>
            <a:off x="1006946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발표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65" name="Google Shape;299;p11">
            <a:extLst>
              <a:ext uri="{FF2B5EF4-FFF2-40B4-BE49-F238E27FC236}">
                <a16:creationId xmlns:a16="http://schemas.microsoft.com/office/drawing/2014/main" id="{5617A024-EA97-D073-C28E-64A925452F99}"/>
              </a:ext>
            </a:extLst>
          </p:cNvPr>
          <p:cNvCxnSpPr/>
          <p:nvPr/>
        </p:nvCxnSpPr>
        <p:spPr>
          <a:xfrm flipH="1">
            <a:off x="1081718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92218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Front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5435764" y="171682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5402516" y="324236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91" y="185915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B50D61F7-2866-558D-920E-11982ADAB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>
            <a:extLst>
              <a:ext uri="{FF2B5EF4-FFF2-40B4-BE49-F238E27FC236}">
                <a16:creationId xmlns:a16="http://schemas.microsoft.com/office/drawing/2014/main" id="{B9A1075D-395A-39DD-85B5-775C7F48DAA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>
            <a:extLst>
              <a:ext uri="{FF2B5EF4-FFF2-40B4-BE49-F238E27FC236}">
                <a16:creationId xmlns:a16="http://schemas.microsoft.com/office/drawing/2014/main" id="{22F26A6C-06B8-118B-668D-8B92E030AF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>
            <a:extLst>
              <a:ext uri="{FF2B5EF4-FFF2-40B4-BE49-F238E27FC236}">
                <a16:creationId xmlns:a16="http://schemas.microsoft.com/office/drawing/2014/main" id="{150A9362-A970-A557-21E7-18D497F1B4AB}"/>
              </a:ext>
            </a:extLst>
          </p:cNvPr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>
            <a:extLst>
              <a:ext uri="{FF2B5EF4-FFF2-40B4-BE49-F238E27FC236}">
                <a16:creationId xmlns:a16="http://schemas.microsoft.com/office/drawing/2014/main" id="{8DB7BDD2-B1CD-3069-74D2-FC0B9D602B13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>
            <a:extLst>
              <a:ext uri="{FF2B5EF4-FFF2-40B4-BE49-F238E27FC236}">
                <a16:creationId xmlns:a16="http://schemas.microsoft.com/office/drawing/2014/main" id="{48757B3A-AF7C-511D-58DE-1C743144880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2">
            <a:extLst>
              <a:ext uri="{FF2B5EF4-FFF2-40B4-BE49-F238E27FC236}">
                <a16:creationId xmlns:a16="http://schemas.microsoft.com/office/drawing/2014/main" id="{AF0B8E2B-9C7A-71C0-8DB6-C09EFD7A93F5}"/>
              </a:ext>
            </a:extLst>
          </p:cNvPr>
          <p:cNvSpPr/>
          <p:nvPr/>
        </p:nvSpPr>
        <p:spPr>
          <a:xfrm>
            <a:off x="3377597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11F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>
            <a:extLst>
              <a:ext uri="{FF2B5EF4-FFF2-40B4-BE49-F238E27FC236}">
                <a16:creationId xmlns:a16="http://schemas.microsoft.com/office/drawing/2014/main" id="{8DD36714-6913-54AE-C11B-AE4F1F809C25}"/>
              </a:ext>
            </a:extLst>
          </p:cNvPr>
          <p:cNvSpPr/>
          <p:nvPr/>
        </p:nvSpPr>
        <p:spPr>
          <a:xfrm>
            <a:off x="5439861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1A41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>
            <a:extLst>
              <a:ext uri="{FF2B5EF4-FFF2-40B4-BE49-F238E27FC236}">
                <a16:creationId xmlns:a16="http://schemas.microsoft.com/office/drawing/2014/main" id="{140F69F7-5AF6-09EF-57AC-4C3FB8E57F43}"/>
              </a:ext>
            </a:extLst>
          </p:cNvPr>
          <p:cNvSpPr/>
          <p:nvPr/>
        </p:nvSpPr>
        <p:spPr>
          <a:xfrm>
            <a:off x="7502124" y="4477194"/>
            <a:ext cx="1440000" cy="1440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12">
            <a:extLst>
              <a:ext uri="{FF2B5EF4-FFF2-40B4-BE49-F238E27FC236}">
                <a16:creationId xmlns:a16="http://schemas.microsoft.com/office/drawing/2014/main" id="{748FA8C9-FC5E-E153-2C22-F8458B3A3E83}"/>
              </a:ext>
            </a:extLst>
          </p:cNvPr>
          <p:cNvSpPr txBox="1"/>
          <p:nvPr/>
        </p:nvSpPr>
        <p:spPr>
          <a:xfrm>
            <a:off x="3339911" y="3796405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Back</a:t>
            </a:r>
            <a:r>
              <a:rPr lang="en-US" altLang="ko-KR" sz="2400" dirty="0">
                <a:solidFill>
                  <a:srgbClr val="D4D4D4"/>
                </a:solidFill>
              </a:rPr>
              <a:t>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>
            <a:extLst>
              <a:ext uri="{FF2B5EF4-FFF2-40B4-BE49-F238E27FC236}">
                <a16:creationId xmlns:a16="http://schemas.microsoft.com/office/drawing/2014/main" id="{D0158C92-6086-EB91-82AA-82E436071766}"/>
              </a:ext>
            </a:extLst>
          </p:cNvPr>
          <p:cNvSpPr txBox="1"/>
          <p:nvPr/>
        </p:nvSpPr>
        <p:spPr>
          <a:xfrm>
            <a:off x="3557590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>
            <a:extLst>
              <a:ext uri="{FF2B5EF4-FFF2-40B4-BE49-F238E27FC236}">
                <a16:creationId xmlns:a16="http://schemas.microsoft.com/office/drawing/2014/main" id="{63DCD071-B08C-003A-1A47-8282EB21C283}"/>
              </a:ext>
            </a:extLst>
          </p:cNvPr>
          <p:cNvSpPr txBox="1"/>
          <p:nvPr/>
        </p:nvSpPr>
        <p:spPr>
          <a:xfrm>
            <a:off x="5619865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Tomcat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>
            <a:extLst>
              <a:ext uri="{FF2B5EF4-FFF2-40B4-BE49-F238E27FC236}">
                <a16:creationId xmlns:a16="http://schemas.microsoft.com/office/drawing/2014/main" id="{72EA07D6-422B-2015-C9E5-27D78FF090E0}"/>
              </a:ext>
            </a:extLst>
          </p:cNvPr>
          <p:cNvSpPr txBox="1"/>
          <p:nvPr/>
        </p:nvSpPr>
        <p:spPr>
          <a:xfrm>
            <a:off x="7449915" y="5987447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92B9720-C943-9D4A-85A8-3535FC3867AC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79EFDDA-1FA9-B4AC-EC38-F951D041E84F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7942EF38-6959-337F-3951-FCEFE75C677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3767C2D-D902-5F99-4A85-D464634D415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자바의 정석 1장 - 자바를 시작하기 전에">
            <a:extLst>
              <a:ext uri="{FF2B5EF4-FFF2-40B4-BE49-F238E27FC236}">
                <a16:creationId xmlns:a16="http://schemas.microsoft.com/office/drawing/2014/main" id="{97692501-F703-9D9E-B5A5-DCA549D3E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26" y="4626912"/>
            <a:ext cx="2027664" cy="11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아파치 톰캣 - 위키백과, 우리 모두의 백과사전">
            <a:extLst>
              <a:ext uri="{FF2B5EF4-FFF2-40B4-BE49-F238E27FC236}">
                <a16:creationId xmlns:a16="http://schemas.microsoft.com/office/drawing/2014/main" id="{778B75DA-64E8-B687-D870-F8484277F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64" y="4745040"/>
            <a:ext cx="1248012" cy="88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SP] JSP (JavaServer Pages ) 란 무엇인가?">
            <a:extLst>
              <a:ext uri="{FF2B5EF4-FFF2-40B4-BE49-F238E27FC236}">
                <a16:creationId xmlns:a16="http://schemas.microsoft.com/office/drawing/2014/main" id="{2FDB8B63-D80E-C222-2F66-1163F9628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386" y="4568490"/>
            <a:ext cx="1213458" cy="12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21;p12">
            <a:extLst>
              <a:ext uri="{FF2B5EF4-FFF2-40B4-BE49-F238E27FC236}">
                <a16:creationId xmlns:a16="http://schemas.microsoft.com/office/drawing/2014/main" id="{99D16D30-A742-2D9C-0C28-D4E75A513C57}"/>
              </a:ext>
            </a:extLst>
          </p:cNvPr>
          <p:cNvSpPr/>
          <p:nvPr/>
        </p:nvSpPr>
        <p:spPr>
          <a:xfrm>
            <a:off x="3339911" y="1752638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F83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26;p12">
            <a:extLst>
              <a:ext uri="{FF2B5EF4-FFF2-40B4-BE49-F238E27FC236}">
                <a16:creationId xmlns:a16="http://schemas.microsoft.com/office/drawing/2014/main" id="{A2D39535-5516-17B9-B5B2-E3253CC3C74E}"/>
              </a:ext>
            </a:extLst>
          </p:cNvPr>
          <p:cNvSpPr txBox="1"/>
          <p:nvPr/>
        </p:nvSpPr>
        <p:spPr>
          <a:xfrm>
            <a:off x="3341489" y="3262891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AJAX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Picture 12" descr="Ajax - 위키백과, 우리 모두의 백과사전">
            <a:extLst>
              <a:ext uri="{FF2B5EF4-FFF2-40B4-BE49-F238E27FC236}">
                <a16:creationId xmlns:a16="http://schemas.microsoft.com/office/drawing/2014/main" id="{E4E6725E-9805-C2FE-A26A-6925BD24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054" y="2108489"/>
            <a:ext cx="1303713" cy="6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NG, SVG 형식의 오라클 로고 색상 아이콘">
            <a:extLst>
              <a:ext uri="{FF2B5EF4-FFF2-40B4-BE49-F238E27FC236}">
                <a16:creationId xmlns:a16="http://schemas.microsoft.com/office/drawing/2014/main" id="{1C8A25FA-E947-B90A-B7CF-0846878F1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151" y="1924166"/>
            <a:ext cx="1096943" cy="109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22;p12">
            <a:extLst>
              <a:ext uri="{FF2B5EF4-FFF2-40B4-BE49-F238E27FC236}">
                <a16:creationId xmlns:a16="http://schemas.microsoft.com/office/drawing/2014/main" id="{ECD3322B-9B13-E583-EB2F-9C6EEAFC832C}"/>
              </a:ext>
            </a:extLst>
          </p:cNvPr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Data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21;p12">
            <a:extLst>
              <a:ext uri="{FF2B5EF4-FFF2-40B4-BE49-F238E27FC236}">
                <a16:creationId xmlns:a16="http://schemas.microsoft.com/office/drawing/2014/main" id="{F4FAD62E-1259-C73D-2733-D7B23C185F8E}"/>
              </a:ext>
            </a:extLst>
          </p:cNvPr>
          <p:cNvSpPr/>
          <p:nvPr/>
        </p:nvSpPr>
        <p:spPr>
          <a:xfrm>
            <a:off x="5551064" y="1752638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10F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26;p12">
            <a:extLst>
              <a:ext uri="{FF2B5EF4-FFF2-40B4-BE49-F238E27FC236}">
                <a16:creationId xmlns:a16="http://schemas.microsoft.com/office/drawing/2014/main" id="{2659C1D1-7D40-C169-98E6-F6938E80F01A}"/>
              </a:ext>
            </a:extLst>
          </p:cNvPr>
          <p:cNvSpPr txBox="1"/>
          <p:nvPr/>
        </p:nvSpPr>
        <p:spPr>
          <a:xfrm>
            <a:off x="5498864" y="3272105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oracle</a:t>
            </a: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DB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154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A4FF11-C91F-6416-501E-ED549E4C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137594"/>
            <a:ext cx="7065562" cy="54754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39B37088-0C3A-2B29-E1E8-31D696A21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C05D333-8298-1DC6-E134-30A783EC7520}"/>
              </a:ext>
            </a:extLst>
          </p:cNvPr>
          <p:cNvSpPr txBox="1"/>
          <p:nvPr/>
        </p:nvSpPr>
        <p:spPr>
          <a:xfrm>
            <a:off x="1055975" y="408907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9F19E9F4-EBDB-1300-B1D8-E1C44E0A74F2}"/>
              </a:ext>
            </a:extLst>
          </p:cNvPr>
          <p:cNvSpPr txBox="1"/>
          <p:nvPr/>
        </p:nvSpPr>
        <p:spPr>
          <a:xfrm>
            <a:off x="2605931" y="570283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구조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A21A38-A1F9-C079-29BF-5AF945511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02576"/>
            <a:ext cx="12192000" cy="485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6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4D9593C-DAF7-E0E1-12AB-F580BC828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7456591-2D12-2A4F-C06B-8E70CD81B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146292"/>
            <a:ext cx="8000215" cy="42594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FAB702-6295-032E-CD53-CA3D2C192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376" y="5504906"/>
            <a:ext cx="3397624" cy="1353093"/>
          </a:xfrm>
          <a:prstGeom prst="rect">
            <a:avLst/>
          </a:prstGeom>
        </p:spPr>
      </p:pic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AB368A71-2D0E-C017-E5B2-BCF2643AFD0A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5072918C-1009-392A-CE42-487A0460C5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26356193-8A30-66C6-3A66-4E5A653B716A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EF5082D9-F2A4-46EA-67A0-A284FF9E7062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7AFE524-B8A6-07C5-68E5-A724EDE0108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C057E014-DEF9-B993-2BE9-6D5D5763BEC4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C5124FFF-19C3-9A19-DDE8-4D42016D80A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C7045BBA-6D0B-F7EF-1FA9-06CFC7FA25B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FF7B0F68-1262-C1A6-BECA-1F0A4C105DC3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FA3CA3EB-B0C5-3BEB-004A-7960CFFA4524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유저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33F959-9A4D-76B6-3E2F-F9D27158D9B7}"/>
              </a:ext>
            </a:extLst>
          </p:cNvPr>
          <p:cNvSpPr/>
          <p:nvPr/>
        </p:nvSpPr>
        <p:spPr>
          <a:xfrm>
            <a:off x="10954871" y="5688091"/>
            <a:ext cx="1237129" cy="676850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387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195003EC-C9D9-7A4D-793F-633D93AF0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BFBDD099-A8D9-3EB9-E06C-CF0469F9441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042D890C-D7F3-61E5-CC51-3669B5130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3058EF7B-B751-166C-8766-A878F36FE91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D5DCB16-20D9-FBD6-CB0D-35122AC780D8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C571EA7D-1CD4-60D0-D312-555C5FFC084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F6DE6D9-117B-DB71-04E5-576F9A6E486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8EA946D6-31CF-76B8-AF2A-1D2C83700D4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039C936-470F-01FA-CF24-834A9AE51C9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0E65E85E-822B-7D19-520C-D332A054536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39898C2B-9873-3B3B-13CB-D8BF0650D4C1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생산계획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실적등록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품질관리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불합격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페기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F67110-3DE3-7CE3-17E8-1D35C59D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376" y="5504906"/>
            <a:ext cx="3397624" cy="13530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B677899-B7BB-4CB0-1FB5-8838F868CBAE}"/>
              </a:ext>
            </a:extLst>
          </p:cNvPr>
          <p:cNvSpPr/>
          <p:nvPr/>
        </p:nvSpPr>
        <p:spPr>
          <a:xfrm>
            <a:off x="10237696" y="5934983"/>
            <a:ext cx="753034" cy="923016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3D1A1D-BE32-23E9-96DC-4DA30BD23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038" y="1082254"/>
            <a:ext cx="4341177" cy="558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28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9E745429-1DAB-28D5-4133-E3680455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8F45AA34-DF7D-E857-778F-5596A4247D07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45FE967A-3D70-F41E-C748-52D4079BA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47B6A81-0103-8BFC-D9CB-B9C1C6916EB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8062AADE-7317-A70F-D604-01A7C94BF6A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12101348-8EDD-8DB0-1533-0653FBCE3A5E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1C41DC4-0400-BD9A-5849-EB2A5DE13075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0D10688D-7BBE-392F-2C97-84D4396000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C1CA7B0-58AC-A8A5-8C6A-1B9242726F4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5D5F4A4-310A-EE76-157C-7964A336F1E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4A662771-3DEF-AD61-AC86-306B34794816}"/>
              </a:ext>
            </a:extLst>
          </p:cNvPr>
          <p:cNvSpPr txBox="1"/>
          <p:nvPr/>
        </p:nvSpPr>
        <p:spPr>
          <a:xfrm>
            <a:off x="49315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완제품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자재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586850-E498-5AED-6719-B4C6E119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376" y="5504906"/>
            <a:ext cx="3397624" cy="13530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49CE69-3C7E-B368-953A-DCFCAC532F0D}"/>
              </a:ext>
            </a:extLst>
          </p:cNvPr>
          <p:cNvSpPr/>
          <p:nvPr/>
        </p:nvSpPr>
        <p:spPr>
          <a:xfrm>
            <a:off x="9834282" y="5520427"/>
            <a:ext cx="1411940" cy="602467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D76C2A2-C776-E64A-1276-FA3CACDF8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900" y="1337573"/>
            <a:ext cx="9235698" cy="381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3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87781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환경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Intro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445851" y="237303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보드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altLang="ko-KR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94;p2">
            <a:extLst>
              <a:ext uri="{FF2B5EF4-FFF2-40B4-BE49-F238E27FC236}">
                <a16:creationId xmlns:a16="http://schemas.microsoft.com/office/drawing/2014/main" id="{B3D207A9-6655-1E5D-7509-3C1003697711}"/>
              </a:ext>
            </a:extLst>
          </p:cNvPr>
          <p:cNvSpPr txBox="1">
            <a:spLocks/>
          </p:cNvSpPr>
          <p:nvPr/>
        </p:nvSpPr>
        <p:spPr>
          <a:xfrm>
            <a:off x="7588164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후기</a:t>
            </a:r>
          </a:p>
        </p:txBody>
      </p:sp>
      <p:sp>
        <p:nvSpPr>
          <p:cNvPr id="5" name="Google Shape;95;p2">
            <a:extLst>
              <a:ext uri="{FF2B5EF4-FFF2-40B4-BE49-F238E27FC236}">
                <a16:creationId xmlns:a16="http://schemas.microsoft.com/office/drawing/2014/main" id="{7F20D7B4-E140-2F22-A07E-0E320AE9FD03}"/>
              </a:ext>
            </a:extLst>
          </p:cNvPr>
          <p:cNvSpPr txBox="1"/>
          <p:nvPr/>
        </p:nvSpPr>
        <p:spPr>
          <a:xfrm>
            <a:off x="7202681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792F263-4886-FD18-3687-81EFFC866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2F5AEFE2-631F-F7DD-3BB8-BF74EB6A760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EB9D2D7A-CDD5-BD79-22B8-784859AE6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FFD3DDB-5761-17C3-1585-0C1E8DC79C83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E2661B0-5234-F830-C20C-8919C1EA977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340E38C0-5C27-3E33-7D1C-C99AF940AD0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53F9C666-A14D-9BCC-1320-7A7CC961C1AB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60C848FE-D20F-E896-5BE6-566305EC080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A18EE08F-25A6-C923-AB03-CCBC45F1517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D5430880-3F1B-0ADA-8D2B-D0FB5C47BA80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18BA92BD-5856-40B9-5048-A3959DD6F649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B52ED9-E623-4750-DD1B-A2D88608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376" y="5504906"/>
            <a:ext cx="3397624" cy="13530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3D4FD0-0341-2D85-6B79-DFE1D2E27DF5}"/>
              </a:ext>
            </a:extLst>
          </p:cNvPr>
          <p:cNvSpPr/>
          <p:nvPr/>
        </p:nvSpPr>
        <p:spPr>
          <a:xfrm>
            <a:off x="8794376" y="5504906"/>
            <a:ext cx="1093695" cy="644882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E56D14-397C-3E98-4808-B29A20666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50" y="1247625"/>
            <a:ext cx="7790868" cy="42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9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7E25831F-5F29-97B7-0264-97A62E9F2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0226EEC-336D-5BF8-8D6C-AA9E521136B0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7805D12-57BE-BC5B-F8D4-060056AB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1" y="858982"/>
            <a:ext cx="3899830" cy="35724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F04027-9FCA-08F6-040D-A1F0069AD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070" y="858983"/>
            <a:ext cx="3912696" cy="35883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9F76C52-BE1A-3508-7C94-75D3CBCD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766" y="866903"/>
            <a:ext cx="3882613" cy="357248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B0C985-0EEB-67AF-1FF3-5C82A64AB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728" y="3700691"/>
            <a:ext cx="2883015" cy="27833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F5A98B-5BDD-157C-13A6-A99059F6F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6361" y="3697388"/>
            <a:ext cx="2883015" cy="276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C9F23137-EE96-7A28-0D63-1D46F7E11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56A0B4E8-753C-1B10-4F9B-F0316BD88481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B19D2D-12BB-C8C0-D5FC-616343C3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457" y="2410196"/>
            <a:ext cx="2973355" cy="27114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0F5803-B352-CBB4-445D-5275B68E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812" y="2410196"/>
            <a:ext cx="2973057" cy="27114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FD2A4E-1701-97CD-D340-2A4E2EC8D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661" y="2410195"/>
            <a:ext cx="2954316" cy="27114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F1308A-D402-C0F6-98A5-5D0F72D2F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13" y="2338477"/>
            <a:ext cx="2967776" cy="271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86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950EFDA4-15A2-C241-875D-16C316E50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2030EC6-2DC2-B663-7B98-0DEC0117284C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742DFE-E9B3-9808-DBC4-DF3ECECF0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94" y="1017514"/>
            <a:ext cx="5932570" cy="54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03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6B6EE83A-2F87-ACAE-A2B0-001E7757C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CC0A2246-CA5E-FD09-C632-99993FAF6E57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59B055-7206-5415-3251-82BF5004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7" y="1379958"/>
            <a:ext cx="5784423" cy="52988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D968B1-1358-87E0-DB7F-34ECF835F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9958"/>
            <a:ext cx="5784422" cy="530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29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EFFC73F-6C58-2BD5-C1FE-D6F7F8146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2425909"/>
            <a:ext cx="4585407" cy="22399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B392516-97B0-9955-D7C6-5AD5E119D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413" y="2425909"/>
            <a:ext cx="3067478" cy="3667637"/>
          </a:xfrm>
          <a:prstGeom prst="rect">
            <a:avLst/>
          </a:prstGeom>
        </p:spPr>
      </p:pic>
      <p:sp>
        <p:nvSpPr>
          <p:cNvPr id="20" name="Google Shape;357;p13">
            <a:extLst>
              <a:ext uri="{FF2B5EF4-FFF2-40B4-BE49-F238E27FC236}">
                <a16:creationId xmlns:a16="http://schemas.microsoft.com/office/drawing/2014/main" id="{4AC92BCB-E987-BF24-3BDB-3A65E0CFA63B}"/>
              </a:ext>
            </a:extLst>
          </p:cNvPr>
          <p:cNvSpPr txBox="1"/>
          <p:nvPr/>
        </p:nvSpPr>
        <p:spPr>
          <a:xfrm>
            <a:off x="3207503" y="20922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1" name="Google Shape;357;p13">
            <a:extLst>
              <a:ext uri="{FF2B5EF4-FFF2-40B4-BE49-F238E27FC236}">
                <a16:creationId xmlns:a16="http://schemas.microsoft.com/office/drawing/2014/main" id="{7CC75D70-5319-A304-94E9-081EB155C514}"/>
              </a:ext>
            </a:extLst>
          </p:cNvPr>
          <p:cNvSpPr txBox="1"/>
          <p:nvPr/>
        </p:nvSpPr>
        <p:spPr>
          <a:xfrm>
            <a:off x="8354413" y="200760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567339-8FC0-BAA3-BB50-A90E6A7E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609940"/>
            <a:ext cx="9162473" cy="48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FB00EA-DD4A-3B50-16C7-521DD73E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58" y="1559493"/>
            <a:ext cx="7414315" cy="50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 코드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FB22E6-57B0-1DC0-CEA6-D06C3ADB2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29" y="1551693"/>
            <a:ext cx="8296198" cy="50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54A1472-DFBC-63E2-5F96-33C02D64C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683" y="1887724"/>
            <a:ext cx="8732160" cy="44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Arial"/>
              </a:rPr>
              <a:t>Team member.</a:t>
            </a:r>
            <a:endParaRPr sz="3200" b="0" i="0" u="none" strike="noStrike" cap="none" dirty="0">
              <a:solidFill>
                <a:srgbClr val="61DAFB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3780978" y="4683669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4267200" y="5090006"/>
            <a:ext cx="2698376" cy="10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자료조사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r>
              <a:rPr lang="en-US" altLang="ko-KR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 수정</a:t>
            </a: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endParaRPr lang="en-US" altLang="ko-KR"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236160" y="3962808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236160" y="3962808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60" y="3962808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4587461" y="445827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4139101" y="2304330"/>
            <a:ext cx="2919010" cy="117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UML, </a:t>
            </a: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기획</a:t>
            </a:r>
            <a:endParaRPr sz="1200" b="0" i="0" u="none" strike="noStrike" cap="none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기준관리</a:t>
            </a: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BOM </a:t>
            </a:r>
            <a:endParaRPr lang="en-US" altLang="ko-KR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생성</a:t>
            </a:r>
            <a:endParaRPr lang="en-US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3731789" y="1807314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4604630" y="1594110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8839762" y="2227425"/>
            <a:ext cx="2621867" cy="114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lnSpc>
                <a:spcPct val="9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엑셀시트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재고조회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8168350" y="1807314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416" y="1072442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9016803" y="1594110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3893" y="1095826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762" y="1177314"/>
            <a:ext cx="1260000" cy="1260000"/>
          </a:xfrm>
          <a:prstGeom prst="ellipse">
            <a:avLst/>
          </a:prstGeom>
        </p:spPr>
      </p:pic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7581239" y="117891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8610600" y="5017577"/>
            <a:ext cx="2851031" cy="113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PPT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en-US" altLang="ko-KR"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생산관리</a:t>
            </a:r>
            <a:r>
              <a:rPr lang="en-US" altLang="ko-KR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작업지시서</a:t>
            </a:r>
            <a:endParaRPr lang="en-US" altLang="ko-KR"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8168350" y="4597467"/>
            <a:ext cx="3600000" cy="18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9016804" y="4428293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844" b="4020"/>
          <a:stretch/>
        </p:blipFill>
        <p:spPr>
          <a:xfrm>
            <a:off x="7581239" y="3940852"/>
            <a:ext cx="1260000" cy="1255136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7581239" y="3929507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6475B04-25ED-92CD-8318-EF6153665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502" y="2046770"/>
            <a:ext cx="8282729" cy="37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B3DCEC-F4AE-7E11-ABAA-FB8FFAC09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5" y="2527161"/>
            <a:ext cx="8526065" cy="3200847"/>
          </a:xfrm>
          <a:prstGeom prst="rect">
            <a:avLst/>
          </a:prstGeom>
        </p:spPr>
      </p:pic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57CFD9AE-8A12-89D3-26BC-297EFAC25A5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완제품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B679745E-C41B-050B-0956-A1B6387EB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33482157-66A8-1384-4851-C85C62605EC4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A68263E-A15F-F4BC-ACE6-EE49DD3B1C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59CFEC5-7149-432C-BCEC-4A69229F63ED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5E54932C-6C6C-E5EC-FC53-6CF19B00225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0BB4F878-51F2-0B9A-8F4D-B5125134C181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9E723C6-DBA6-E182-FEE1-3C9AFB4160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78385A60-1045-8BED-3359-A997F0BA531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A731B105-163B-8EA5-01D0-1D184D1BD8AA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51F1E83C-45B6-A3D3-091D-2D537BC70B0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BD5C39-2FBF-BD03-8519-B90759F6A68E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449CB3-1F21-D967-1B34-979D59D0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96" y="1887724"/>
            <a:ext cx="8930447" cy="4652682"/>
          </a:xfrm>
          <a:prstGeom prst="rect">
            <a:avLst/>
          </a:prstGeom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0D83884-653C-7ED9-2AEA-682CCCADD6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원자재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2356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A95B59-1522-F274-E78A-99AD3203A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94" y="1796869"/>
            <a:ext cx="8783118" cy="396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09AAA2-7E21-CA49-D6A2-1DA13932D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2082798"/>
            <a:ext cx="8352399" cy="413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66EE9D-92E6-3E97-338A-DE7CCFAE2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035" y="1609940"/>
            <a:ext cx="6757020" cy="502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11C857-E862-C04A-FBEF-81843CB5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744" y="1609940"/>
            <a:ext cx="6029810" cy="51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B43BB8-99B5-6B4D-D61B-DE2914EEA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33" y="2177668"/>
            <a:ext cx="9035424" cy="418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9163E0-4159-233E-44CC-7108C400D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27" y="1441974"/>
            <a:ext cx="7873160" cy="541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3207502" y="1762471"/>
            <a:ext cx="8560848" cy="105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login.jsp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 시작한다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 정보가 세션이나 쿠키에 저장되어 있지 않는다면</a:t>
            </a: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강제로 </a:t>
            </a:r>
            <a:r>
              <a:rPr lang="en-US" altLang="ko-KR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login.jsp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이동하게 된다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A19B145-F7A6-CC67-9D3E-9237CB2D58B6}"/>
              </a:ext>
            </a:extLst>
          </p:cNvPr>
          <p:cNvSpPr txBox="1"/>
          <p:nvPr/>
        </p:nvSpPr>
        <p:spPr>
          <a:xfrm>
            <a:off x="3222173" y="610108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320DAE-1542-0869-FD96-754B8E37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481" y="2943925"/>
            <a:ext cx="5595424" cy="30086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5F3F0C-25AC-4924-7073-56C0DD5F3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709" y="3155576"/>
            <a:ext cx="2266641" cy="3702424"/>
          </a:xfrm>
          <a:prstGeom prst="rect">
            <a:avLst/>
          </a:prstGeom>
        </p:spPr>
      </p:pic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E5138829-1621-B05D-EB43-1D1BA48C1C75}"/>
              </a:ext>
            </a:extLst>
          </p:cNvPr>
          <p:cNvSpPr txBox="1"/>
          <p:nvPr/>
        </p:nvSpPr>
        <p:spPr>
          <a:xfrm>
            <a:off x="9198115" y="27211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317" y="3844943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00423" y="3495804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176922" cy="131573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594448" y="1856017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679060" y="921665"/>
            <a:ext cx="199034" cy="934352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4" y="340120"/>
            <a:ext cx="4827931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SQL Prototype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896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00423" y="408622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8D80C7-45CC-59D6-C034-617FAF58E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185" y="511034"/>
            <a:ext cx="1582920" cy="12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854" y="1821001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6494200" y="1476850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51469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10917226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AD0D66-F418-6D99-A0E8-3C3E38E95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758" y="2124994"/>
            <a:ext cx="1610832" cy="1304006"/>
          </a:xfrm>
          <a:prstGeom prst="rect">
            <a:avLst/>
          </a:prstGeom>
        </p:spPr>
      </p:pic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87A1852E-3C43-5AB4-FA5C-117719FCF8F3}"/>
              </a:ext>
            </a:extLst>
          </p:cNvPr>
          <p:cNvSpPr txBox="1"/>
          <p:nvPr/>
        </p:nvSpPr>
        <p:spPr>
          <a:xfrm>
            <a:off x="4561623" y="1727209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Popup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BAC3083-82CD-2696-AFEA-0F19482B2C75}"/>
              </a:ext>
            </a:extLst>
          </p:cNvPr>
          <p:cNvSpPr txBox="1"/>
          <p:nvPr/>
        </p:nvSpPr>
        <p:spPr>
          <a:xfrm>
            <a:off x="4561897" y="3623661"/>
            <a:ext cx="1932303" cy="117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 페이지에서는 팝업페이지가 우측에서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좌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측으로 나타나게 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CB3AED7B-2C26-438C-D6B4-E1A3F211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0368D73-9935-EF71-F093-90652F33D0B5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936078A7-D30C-9C0A-4A2E-833ACBE56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CC1363E1-5115-A7B0-6964-7FA20CE4B14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E8EE58-0E7E-5961-60BE-7CA7E575E3C3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8D277B19-6DB2-C672-9527-CF1181B0874F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91F4549-F123-FB39-5A58-C079D2565138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ED2DE8A1-2747-5C60-207C-9A1FEBA18D65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EDEA077-C429-5F4F-95F0-49A4DD844610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66B6F44-5696-D918-5ACA-A51869ABFF9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C4A1BB3C-DC78-C426-B0B8-5D8E503EA6E4}"/>
              </a:ext>
            </a:extLst>
          </p:cNvPr>
          <p:cNvSpPr txBox="1"/>
          <p:nvPr/>
        </p:nvSpPr>
        <p:spPr>
          <a:xfrm>
            <a:off x="2968356" y="1216259"/>
            <a:ext cx="4066273" cy="1521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doPost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ID, PW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보내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회원의 일치성을 확인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일치하다면 해당하는 계정으로 로그인이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3B008FC-E6AE-3E8D-A680-7E630160D583}"/>
              </a:ext>
            </a:extLst>
          </p:cNvPr>
          <p:cNvSpPr txBox="1"/>
          <p:nvPr/>
        </p:nvSpPr>
        <p:spPr>
          <a:xfrm>
            <a:off x="2968356" y="280417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콘솔과 쿠키에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5C362DC-8A9C-5A96-8084-F48F27F8142C}"/>
              </a:ext>
            </a:extLst>
          </p:cNvPr>
          <p:cNvSpPr txBox="1"/>
          <p:nvPr/>
        </p:nvSpPr>
        <p:spPr>
          <a:xfrm>
            <a:off x="7623028" y="64707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세션과 쿠키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5B3D86D-45FE-846A-50A3-1023E14B6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028" y="3550605"/>
            <a:ext cx="4431800" cy="29893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AC9BEF8-24CD-58A2-8330-EC1734A3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494" y="1189072"/>
            <a:ext cx="4359142" cy="20347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1093242-380D-8C59-1DF4-A19EB05EF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322" y="3281559"/>
            <a:ext cx="3385743" cy="31154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137D5F6-276F-EE82-0EE9-C4D0BAB27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356" y="6254159"/>
            <a:ext cx="2695951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4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025596" y="1259531"/>
            <a:ext cx="52488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권한이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admin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으로 되어 있다면 원재료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완제품의 조회 뿐만이 아닌 수정과 삭제를 실행할 수 있다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7B621A9-46DD-F50A-F22E-20AE618A577B}"/>
              </a:ext>
            </a:extLst>
          </p:cNvPr>
          <p:cNvSpPr txBox="1"/>
          <p:nvPr/>
        </p:nvSpPr>
        <p:spPr>
          <a:xfrm>
            <a:off x="8436366" y="7761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doGet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제품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자재 조회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C2882-9581-8906-EE30-799970F8B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366" y="1097224"/>
            <a:ext cx="3652392" cy="28655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586846-0A5B-3C02-2425-A096C63B4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526" y="1987572"/>
            <a:ext cx="5656277" cy="24787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C7004F-C456-017B-BB9C-8B3C38338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803" y="4212000"/>
            <a:ext cx="2646000" cy="2646000"/>
          </a:xfrm>
          <a:prstGeom prst="rect">
            <a:avLst/>
          </a:prstGeom>
        </p:spPr>
      </p:pic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C4B648F-4DC6-F784-D067-3C4FD78336DB}"/>
              </a:ext>
            </a:extLst>
          </p:cNvPr>
          <p:cNvSpPr txBox="1"/>
          <p:nvPr/>
        </p:nvSpPr>
        <p:spPr>
          <a:xfrm>
            <a:off x="8725803" y="396276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원재료 업데이트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82EDB3-70BE-4C3E-8356-82387AA2D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721" y="4746920"/>
            <a:ext cx="3547144" cy="2111080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9FDF5F8C-66DC-4E8E-E6DB-2BB5074973BC}"/>
              </a:ext>
            </a:extLst>
          </p:cNvPr>
          <p:cNvSpPr txBox="1"/>
          <p:nvPr/>
        </p:nvSpPr>
        <p:spPr>
          <a:xfrm>
            <a:off x="2667355" y="45068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원재료 생성과 </a:t>
            </a:r>
            <a:r>
              <a:rPr lang="ko-KR" altLang="en-US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안제품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삭제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45C2D77-872D-2BB2-DDE2-8E6AECF89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525" y="5827878"/>
            <a:ext cx="1966451" cy="705267"/>
          </a:xfrm>
          <a:prstGeom prst="rect">
            <a:avLst/>
          </a:prstGeom>
        </p:spPr>
      </p:pic>
      <p:sp>
        <p:nvSpPr>
          <p:cNvPr id="24" name="Google Shape;357;p13">
            <a:extLst>
              <a:ext uri="{FF2B5EF4-FFF2-40B4-BE49-F238E27FC236}">
                <a16:creationId xmlns:a16="http://schemas.microsoft.com/office/drawing/2014/main" id="{B66D6427-D7AE-055F-250D-A0776FB61427}"/>
              </a:ext>
            </a:extLst>
          </p:cNvPr>
          <p:cNvSpPr txBox="1"/>
          <p:nvPr/>
        </p:nvSpPr>
        <p:spPr>
          <a:xfrm>
            <a:off x="6531525" y="5612869"/>
            <a:ext cx="68013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8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콘솔 조회</a:t>
            </a:r>
            <a:endParaRPr sz="8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3FE91BF-463E-F5A3-390F-B99A044E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FFA77EED-9C6F-2DCA-0840-BC27087476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1562FC8-081C-085D-2E8A-29A564039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63AD3B4-44B0-1869-D0B8-FA5BFF81FB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631922BD-7845-A9E3-3F0C-E24541D552C6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E966604D-B27F-70A2-B5E1-671066640ED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F25B123-617C-A2A1-D976-876BEB6DD4BD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494F5E71-9813-019B-2972-A1D2BF96479E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4A2E07E-F7CB-8031-9FCF-E93BA4E785D2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B422C3ED-5F21-AEE4-A60B-5A3BC8E0122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AF78FE6-469A-32FA-088F-DEB7A42D7800}"/>
              </a:ext>
            </a:extLst>
          </p:cNvPr>
          <p:cNvSpPr txBox="1"/>
          <p:nvPr/>
        </p:nvSpPr>
        <p:spPr>
          <a:xfrm>
            <a:off x="2958382" y="17742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153120F-289E-20F2-40AC-5ADADDC09E01}"/>
              </a:ext>
            </a:extLst>
          </p:cNvPr>
          <p:cNvSpPr txBox="1"/>
          <p:nvPr/>
        </p:nvSpPr>
        <p:spPr>
          <a:xfrm>
            <a:off x="3025596" y="1259531"/>
            <a:ext cx="55536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 기준에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admin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 수정한 내용이 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DB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에서도 수정이 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CF52BC-A2F0-FCF2-59ED-C70FF49E8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107909"/>
            <a:ext cx="6095999" cy="2420575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A5B62844-9FB3-F308-3C68-6A3B235D2EAE}"/>
              </a:ext>
            </a:extLst>
          </p:cNvPr>
          <p:cNvSpPr txBox="1"/>
          <p:nvPr/>
        </p:nvSpPr>
        <p:spPr>
          <a:xfrm>
            <a:off x="9211213" y="33611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 버튼 클릭 시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UI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798BE44-1040-B93F-D0FF-9A7D9336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382" y="5718030"/>
            <a:ext cx="5788358" cy="8363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90EB54D-309D-5AB0-9388-A010546AB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778" y="3715613"/>
            <a:ext cx="4305858" cy="2921832"/>
          </a:xfrm>
          <a:prstGeom prst="rect">
            <a:avLst/>
          </a:prstGeom>
        </p:spPr>
      </p:pic>
      <p:sp>
        <p:nvSpPr>
          <p:cNvPr id="24" name="Google Shape;357;p13">
            <a:extLst>
              <a:ext uri="{FF2B5EF4-FFF2-40B4-BE49-F238E27FC236}">
                <a16:creationId xmlns:a16="http://schemas.microsoft.com/office/drawing/2014/main" id="{A6523477-0D78-8AE8-2763-5518082FBFC7}"/>
              </a:ext>
            </a:extLst>
          </p:cNvPr>
          <p:cNvSpPr txBox="1"/>
          <p:nvPr/>
        </p:nvSpPr>
        <p:spPr>
          <a:xfrm>
            <a:off x="2958381" y="530123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콘솔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1F393B2-5D33-15C8-40D0-86AE00694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7983" y="1097224"/>
            <a:ext cx="3336884" cy="1362249"/>
          </a:xfrm>
          <a:prstGeom prst="rect">
            <a:avLst/>
          </a:prstGeom>
        </p:spPr>
      </p:pic>
      <p:sp>
        <p:nvSpPr>
          <p:cNvPr id="27" name="Google Shape;357;p13">
            <a:extLst>
              <a:ext uri="{FF2B5EF4-FFF2-40B4-BE49-F238E27FC236}">
                <a16:creationId xmlns:a16="http://schemas.microsoft.com/office/drawing/2014/main" id="{BF6691AA-BDF1-1858-9BC4-5914E5594FBE}"/>
              </a:ext>
            </a:extLst>
          </p:cNvPr>
          <p:cNvSpPr txBox="1"/>
          <p:nvPr/>
        </p:nvSpPr>
        <p:spPr>
          <a:xfrm>
            <a:off x="8447983" y="70197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검사기준 </a:t>
            </a:r>
            <a:r>
              <a:rPr lang="en-US" altLang="ko-KR" sz="1200" b="0" i="0" u="none" strike="noStrike" cap="none" dirty="0" err="1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doPost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31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4DD9B2D-695C-69C9-4A21-C6F23BAF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E5D0FD0A-01A9-1E11-129A-218B07D2363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01ECFDD-93A7-2828-908E-2F039C9F4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7A6212F-BFEE-D907-7D31-FB140E33FA7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E709BF0-9315-9800-4256-E30E47F91F90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F171EA5-953E-B9A4-BD70-8BFDE8B161E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C23CAD6-9C08-A485-C0C2-6B334EAC30B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B65E0A62-D4B7-B6D9-6D44-83D64CBE8628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7C836172-60B6-3F9E-655E-6897A1604864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0252D55-26D7-88FF-F49F-F9BA0231595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F696A-969A-9432-12E9-AD80875909E6}"/>
              </a:ext>
            </a:extLst>
          </p:cNvPr>
          <p:cNvSpPr txBox="1"/>
          <p:nvPr/>
        </p:nvSpPr>
        <p:spPr>
          <a:xfrm>
            <a:off x="3069525" y="191250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7DE8DD-13CA-E6CD-977D-A998ED1B6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28" y="2269783"/>
            <a:ext cx="4346267" cy="14403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6154CE-4087-ED9C-B4D5-28CB80385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541" y="729787"/>
            <a:ext cx="3390457" cy="1182718"/>
          </a:xfrm>
          <a:prstGeom prst="rect">
            <a:avLst/>
          </a:prstGeom>
        </p:spPr>
      </p:pic>
      <p:sp>
        <p:nvSpPr>
          <p:cNvPr id="18" name="Google Shape;357;p13">
            <a:extLst>
              <a:ext uri="{FF2B5EF4-FFF2-40B4-BE49-F238E27FC236}">
                <a16:creationId xmlns:a16="http://schemas.microsoft.com/office/drawing/2014/main" id="{D6E826AB-134C-02CB-33B5-DCF528194F5D}"/>
              </a:ext>
            </a:extLst>
          </p:cNvPr>
          <p:cNvSpPr txBox="1"/>
          <p:nvPr/>
        </p:nvSpPr>
        <p:spPr>
          <a:xfrm>
            <a:off x="8465944" y="396090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조회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A5D40555-56E7-378A-0AED-42D54E0E8427}"/>
              </a:ext>
            </a:extLst>
          </p:cNvPr>
          <p:cNvSpPr txBox="1"/>
          <p:nvPr/>
        </p:nvSpPr>
        <p:spPr>
          <a:xfrm>
            <a:off x="3066447" y="4969077"/>
            <a:ext cx="101717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콘솔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35B370-4B6D-1B07-D336-D67F1B08F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1783" y="2184072"/>
            <a:ext cx="3271614" cy="2655297"/>
          </a:xfrm>
          <a:prstGeom prst="rect">
            <a:avLst/>
          </a:prstGeom>
        </p:spPr>
      </p:pic>
      <p:sp>
        <p:nvSpPr>
          <p:cNvPr id="27" name="Google Shape;357;p13">
            <a:extLst>
              <a:ext uri="{FF2B5EF4-FFF2-40B4-BE49-F238E27FC236}">
                <a16:creationId xmlns:a16="http://schemas.microsoft.com/office/drawing/2014/main" id="{28A1843B-B21E-7676-FF6F-8C8120DE72BA}"/>
              </a:ext>
            </a:extLst>
          </p:cNvPr>
          <p:cNvSpPr txBox="1"/>
          <p:nvPr/>
        </p:nvSpPr>
        <p:spPr>
          <a:xfrm>
            <a:off x="3052799" y="1201434"/>
            <a:ext cx="5553628" cy="68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생산관리 계획서를 클릭할 시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새로고침을</a:t>
            </a: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하지 않고 비동기적으로 서버에 데이터를 전송한다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57F8E44F-E35D-1B36-1E6F-B62FE02EF33D}"/>
              </a:ext>
            </a:extLst>
          </p:cNvPr>
          <p:cNvSpPr txBox="1"/>
          <p:nvPr/>
        </p:nvSpPr>
        <p:spPr>
          <a:xfrm>
            <a:off x="3337825" y="39776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600" b="0" i="0" u="none" strike="noStrike" cap="none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&lt;                                    1                                      &gt;</a:t>
            </a:r>
            <a:endParaRPr sz="600" b="0" i="0" u="none" strike="noStrike" cap="none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97598D-C560-119A-056C-23845BB92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613" y="5322842"/>
            <a:ext cx="6135183" cy="10990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2CF89E-22F9-8E99-0CE2-91A389FC4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0136" y="3183616"/>
            <a:ext cx="2675034" cy="1913016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C74D9E3C-682E-732E-6810-14EB009F52C9}"/>
              </a:ext>
            </a:extLst>
          </p:cNvPr>
          <p:cNvSpPr txBox="1"/>
          <p:nvPr/>
        </p:nvSpPr>
        <p:spPr>
          <a:xfrm>
            <a:off x="7580739" y="2873500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생산계획 삭제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1" name="Google Shape;357;p13">
            <a:extLst>
              <a:ext uri="{FF2B5EF4-FFF2-40B4-BE49-F238E27FC236}">
                <a16:creationId xmlns:a16="http://schemas.microsoft.com/office/drawing/2014/main" id="{9B5B0389-7797-14F9-D794-B0F228242094}"/>
              </a:ext>
            </a:extLst>
          </p:cNvPr>
          <p:cNvSpPr txBox="1"/>
          <p:nvPr/>
        </p:nvSpPr>
        <p:spPr>
          <a:xfrm>
            <a:off x="5782277" y="496907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생산계획 삭제 결과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0004B06-9394-BBC3-29F1-84DEFF0B81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035" y="5326355"/>
            <a:ext cx="1952898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84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77F97C5-7973-8041-A046-A2486963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CEEF037A-46D6-7FCB-BD4F-34B553572CC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1239F9C7-2EBB-3B17-3625-1001ACCF6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826E003-60E2-C975-BCDF-C22F36E1EB4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0D5C5DA5-C2DE-BEDA-07FC-A2C9203F7218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3BCEA91D-B737-3DE3-6E17-44D112B78CCD}"/>
              </a:ext>
            </a:extLst>
          </p:cNvPr>
          <p:cNvSpPr txBox="1"/>
          <p:nvPr/>
        </p:nvSpPr>
        <p:spPr>
          <a:xfrm>
            <a:off x="3207503" y="1102889"/>
            <a:ext cx="4583540" cy="7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품질관리 작성한 문자열을 </a:t>
            </a: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LocalDate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 변환하여 </a:t>
            </a:r>
            <a:r>
              <a:rPr lang="en-US" altLang="ko-KR" sz="20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sqlData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 변환하여 저장한다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66F16B47-DAB3-1FE9-B884-CC0E2E3676F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6CDBAE6-CD44-F9C7-BD6F-BDB32312635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9865D44E-8112-769C-7719-86B70F86ECE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8ED406E-9FCD-53D1-01DE-0E98497E0F81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AD6BBA7-64A8-8A56-4B65-298DB6B5EC91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F029539-7670-3997-4666-8E929CD7CE08}"/>
              </a:ext>
            </a:extLst>
          </p:cNvPr>
          <p:cNvSpPr txBox="1"/>
          <p:nvPr/>
        </p:nvSpPr>
        <p:spPr>
          <a:xfrm>
            <a:off x="8352546" y="306724"/>
            <a:ext cx="1965830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업데이트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8" name="Google Shape;357;p13">
            <a:extLst>
              <a:ext uri="{FF2B5EF4-FFF2-40B4-BE49-F238E27FC236}">
                <a16:creationId xmlns:a16="http://schemas.microsoft.com/office/drawing/2014/main" id="{495CD3BE-9750-E7A4-373F-83DBAF14CC45}"/>
              </a:ext>
            </a:extLst>
          </p:cNvPr>
          <p:cNvSpPr txBox="1"/>
          <p:nvPr/>
        </p:nvSpPr>
        <p:spPr>
          <a:xfrm>
            <a:off x="2812286" y="4923734"/>
            <a:ext cx="178660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콘솔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AFCBD-0722-DB09-68A5-7CF6325C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40" y="2280718"/>
            <a:ext cx="5846575" cy="25781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A6266B-D7C9-55E7-E1E3-6730958EC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666" y="640421"/>
            <a:ext cx="2579993" cy="18102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09122F-075C-5C6D-D1F5-413A56FC2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291" y="2758834"/>
            <a:ext cx="3644169" cy="1801704"/>
          </a:xfrm>
          <a:prstGeom prst="rect">
            <a:avLst/>
          </a:prstGeom>
        </p:spPr>
      </p:pic>
      <p:sp>
        <p:nvSpPr>
          <p:cNvPr id="22" name="Google Shape;357;p13">
            <a:extLst>
              <a:ext uri="{FF2B5EF4-FFF2-40B4-BE49-F238E27FC236}">
                <a16:creationId xmlns:a16="http://schemas.microsoft.com/office/drawing/2014/main" id="{8E82EAB3-279F-864E-4392-D36E0875AFAF}"/>
              </a:ext>
            </a:extLst>
          </p:cNvPr>
          <p:cNvSpPr txBox="1"/>
          <p:nvPr/>
        </p:nvSpPr>
        <p:spPr>
          <a:xfrm>
            <a:off x="8749815" y="2470479"/>
            <a:ext cx="1965830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삭제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8475F1D-6F4C-6C5A-80B6-04F76C97E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240" y="5251865"/>
            <a:ext cx="1867161" cy="1343212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2C96B6B1-D416-3886-F62E-7D41BC020D30}"/>
              </a:ext>
            </a:extLst>
          </p:cNvPr>
          <p:cNvSpPr txBox="1"/>
          <p:nvPr/>
        </p:nvSpPr>
        <p:spPr>
          <a:xfrm>
            <a:off x="2918272" y="1917963"/>
            <a:ext cx="128695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실적등록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02DE28B-CD09-9478-65C6-78505885DC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355" y="6175919"/>
            <a:ext cx="1267002" cy="4191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3C1B0C7-624D-5700-BE1C-20F4058EE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940" y="5309990"/>
            <a:ext cx="4741055" cy="1285087"/>
          </a:xfrm>
          <a:prstGeom prst="rect">
            <a:avLst/>
          </a:prstGeom>
        </p:spPr>
      </p:pic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22565F31-78A5-392F-B0B1-922AA3B01F40}"/>
              </a:ext>
            </a:extLst>
          </p:cNvPr>
          <p:cNvSpPr txBox="1"/>
          <p:nvPr/>
        </p:nvSpPr>
        <p:spPr>
          <a:xfrm>
            <a:off x="7126940" y="4923733"/>
            <a:ext cx="178660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결과화면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062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8AA20CE-2A3A-F53D-4DFD-07D0D4EC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B938382B-52E3-8BFC-3911-C630CD72BAB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F8CCDF72-36A9-CC5C-94BD-06EE94B5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7C9BC312-F005-C8CE-356C-96DD0EECF95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898E125-AA91-E26D-9889-A52F2F4A53EB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B0CBFDD-3317-24AB-6847-D99933706D2A}"/>
              </a:ext>
            </a:extLst>
          </p:cNvPr>
          <p:cNvSpPr txBox="1"/>
          <p:nvPr/>
        </p:nvSpPr>
        <p:spPr>
          <a:xfrm>
            <a:off x="3207504" y="1141347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게시판에서 작성한 내용들이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DB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에 전송된다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1EEE83A-D012-5F8E-5870-4B3D6D99735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4A876C5-3519-1235-E0D9-98E36C57CA0C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61AF6B78-E136-D14E-D479-DFCB0FEE4A1D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C838A53-7BA7-A9BC-4680-B4BC80F663E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96C48227-74E8-0FDC-E227-8B65D269310A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6B40D472-7CD0-5705-330C-44278C36A5E5}"/>
              </a:ext>
            </a:extLst>
          </p:cNvPr>
          <p:cNvSpPr txBox="1"/>
          <p:nvPr/>
        </p:nvSpPr>
        <p:spPr>
          <a:xfrm>
            <a:off x="10110672" y="5752879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콘솔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692FBDF6-3F3C-A74D-F24D-6EFF1F9A06AC}"/>
              </a:ext>
            </a:extLst>
          </p:cNvPr>
          <p:cNvSpPr txBox="1"/>
          <p:nvPr/>
        </p:nvSpPr>
        <p:spPr>
          <a:xfrm>
            <a:off x="9093991" y="2373777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수정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15CB24-5FBC-8ED7-4ADA-AC6A14348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504" y="1782384"/>
            <a:ext cx="5619527" cy="266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879885-2F6E-84AF-D08E-814B5A8A2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35" y="4712611"/>
            <a:ext cx="3280982" cy="222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89388D2-6A60-4B40-68A7-9DDDEECBE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368" y="6086576"/>
            <a:ext cx="3280982" cy="57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198F0C0-0AC3-FA9F-D99C-06E3DE9B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14" y="4816507"/>
            <a:ext cx="3837307" cy="187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F6F6A8E-DFC8-E8A3-8ACA-33BCE3CB3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018" y="6468465"/>
            <a:ext cx="2712774" cy="39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DB89BD9-85FC-A37D-69EA-FE1B66BD8F0D}"/>
              </a:ext>
            </a:extLst>
          </p:cNvPr>
          <p:cNvSpPr txBox="1"/>
          <p:nvPr/>
        </p:nvSpPr>
        <p:spPr>
          <a:xfrm>
            <a:off x="2826769" y="4488377"/>
            <a:ext cx="250020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글쓰기 수정과 첨부 파일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916852C-2D1E-0732-3308-7346A557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130" y="417418"/>
            <a:ext cx="3408662" cy="190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C537DFC-DB9F-FB15-94EC-9DC50B125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105" y="2694525"/>
            <a:ext cx="3010895" cy="19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1F96124-4422-0088-C4E2-9F5E75882C74}"/>
              </a:ext>
            </a:extLst>
          </p:cNvPr>
          <p:cNvSpPr txBox="1"/>
          <p:nvPr/>
        </p:nvSpPr>
        <p:spPr>
          <a:xfrm>
            <a:off x="3139222" y="1462116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글쓰기 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81D53ED-8427-A1E7-339B-4FD51090CEB2}"/>
              </a:ext>
            </a:extLst>
          </p:cNvPr>
          <p:cNvSpPr txBox="1"/>
          <p:nvPr/>
        </p:nvSpPr>
        <p:spPr>
          <a:xfrm>
            <a:off x="8781130" y="196999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조회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766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91354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220908" y="1956063"/>
            <a:ext cx="4783421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8311462" cy="25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 학원에 와서 여러가지를 배우고 첫 프로젝트까지 협업하게 되어 그 끝맺음에 있어서 제 자신에게 수고했다고 말하고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단지 혼자 공부를 하는 것과 프로젝트에서 응용하는 것은 큰 차이가 있었습니다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뿐만 아니라 협업하는 부분도 함께 만들어가는 과정에서 중요했는데 제가 그 부분이 많이 부족했던 것 같아 차차 인지해 나가고 다음 프로젝트에선 더 도움이 될 수 있도록 노력해야 할 것입니다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코딩은 수단이며 본질은 협업과 문제해결에 더 초점을 두어야 올바른 개발자가 될 수 있다 생각합니다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아직은 모르는 것이 많지만 더 찾아보고 내가 배운 것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모른다면 알아가려는 노력으로 성장하고자 하는 팀원이 되겠다고 후기를 남깁니다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607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66931" y="1887724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김경민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35726" y="3721108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프로젝트인 만큼 팀원과의 소통을 중시하였고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팀원들과 지속적인 피드백을 통해 좀 더 괜찮은 산출물을 만들려고 노력한 결과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좋은 결과물이 나온 것 같습니다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팀원들 고생 많으셨어요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35726" y="3136892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DB40E92B-E34F-4560-6727-6C906846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26" y="1487727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B9DE44C9-F436-423D-ED4D-763160CA2D2F}"/>
              </a:ext>
            </a:extLst>
          </p:cNvPr>
          <p:cNvSpPr/>
          <p:nvPr/>
        </p:nvSpPr>
        <p:spPr>
          <a:xfrm>
            <a:off x="3435726" y="1486231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141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679685"/>
            <a:ext cx="8477624" cy="275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MES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진행하며 실적등록과 품질 관리 페이지 개발을 담당하게 된 박혜성입니다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기간 중 가장 기억에 남는 순간은 사용자의 관점에서 편의성을 고려하여 디자인을 고민했던 점이 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그리고 프로젝트를 진행하는 동안 팀원들과의 원할한 소통과 협업이 얼마나 중요한지 다시 한 번 깨달았습니다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각자의 역할에 최선을 다하면서 서로의 의견을 경청하고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 발생 시 함께 해결해 나가는 과정은 저의 문제 해결 능력과 커뮤니케이션 스킬을 한층 더 발전시켜 주었습니다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9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95469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63DCAA20-9301-68FB-0E08-0AD6FA8F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73737"/>
            <a:ext cx="1440000" cy="1440000"/>
          </a:xfrm>
          <a:prstGeom prst="ellipse">
            <a:avLst/>
          </a:prstGeom>
        </p:spPr>
      </p:pic>
      <p:sp>
        <p:nvSpPr>
          <p:cNvPr id="23" name="Google Shape;158;p5">
            <a:extLst>
              <a:ext uri="{FF2B5EF4-FFF2-40B4-BE49-F238E27FC236}">
                <a16:creationId xmlns:a16="http://schemas.microsoft.com/office/drawing/2014/main" id="{076A3181-AE17-51CD-2FDB-048FA47EC098}"/>
              </a:ext>
            </a:extLst>
          </p:cNvPr>
          <p:cNvSpPr/>
          <p:nvPr/>
        </p:nvSpPr>
        <p:spPr>
          <a:xfrm>
            <a:off x="3458365" y="1475342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8DAAA07A-4A0A-27A7-285F-6BD7065FA408}"/>
              </a:ext>
            </a:extLst>
          </p:cNvPr>
          <p:cNvSpPr txBox="1"/>
          <p:nvPr/>
        </p:nvSpPr>
        <p:spPr>
          <a:xfrm>
            <a:off x="5195230" y="1887724"/>
            <a:ext cx="4783421" cy="74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 err="1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박혜성</a:t>
            </a:r>
            <a:endParaRPr sz="20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217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207453" y="1887724"/>
            <a:ext cx="4783421" cy="67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서영석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82163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Google Shape;211;p8">
            <a:extLst>
              <a:ext uri="{FF2B5EF4-FFF2-40B4-BE49-F238E27FC236}">
                <a16:creationId xmlns:a16="http://schemas.microsoft.com/office/drawing/2014/main" id="{79BA9442-3439-217B-96FF-A38098A96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3456888" y="1468867"/>
            <a:ext cx="1440000" cy="144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4" name="Google Shape;158;p5">
            <a:extLst>
              <a:ext uri="{FF2B5EF4-FFF2-40B4-BE49-F238E27FC236}">
                <a16:creationId xmlns:a16="http://schemas.microsoft.com/office/drawing/2014/main" id="{AB035D10-E63C-C9F6-30DA-B9DCF3500E5C}"/>
              </a:ext>
            </a:extLst>
          </p:cNvPr>
          <p:cNvSpPr/>
          <p:nvPr/>
        </p:nvSpPr>
        <p:spPr>
          <a:xfrm>
            <a:off x="3456888" y="1457522"/>
            <a:ext cx="1440000" cy="144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75C5C5E-E55C-3BE6-2EC8-0429B8C1E412}"/>
              </a:ext>
            </a:extLst>
          </p:cNvPr>
          <p:cNvSpPr txBox="1"/>
          <p:nvPr/>
        </p:nvSpPr>
        <p:spPr>
          <a:xfrm>
            <a:off x="3456888" y="3666379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팀원분들께 진심으로 감사합니다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MES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프로젝트를 진행하고 구성을 이해하는 과정에 잘 이해되지 않는 부분을 모든 팀원분들께서 친절히 설명해주시고 도움을 많이 받았습니다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또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DB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사용하지 않은 주제였지만 다른 방법으로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html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간 로딩을 하고자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JSON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을 응용해보았고 이 도전은 제게 큰 공부가 되었습니다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이번 프로젝트에서 저는 정말 훌륭한 팀원들을 만났다 자신있게 말씀드리고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853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4E6982-5425-ECD8-5084-56CC17E9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5"/>
          <a:stretch/>
        </p:blipFill>
        <p:spPr>
          <a:xfrm>
            <a:off x="5136776" y="-35516"/>
            <a:ext cx="7055224" cy="37535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8DA7D1-61AE-120F-7C26-C76D530E3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76" y="3707706"/>
            <a:ext cx="7055224" cy="3150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3259681F-CB57-5C32-5370-5FCA5B75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96C7B856-44C2-BE8D-852D-53DDD5DF6C69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2025.03.04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2025.03.21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628043B-F303-3EB5-5DCC-7D0077F60A2B}"/>
              </a:ext>
            </a:extLst>
          </p:cNvPr>
          <p:cNvGrpSpPr/>
          <p:nvPr/>
        </p:nvGrpSpPr>
        <p:grpSpPr>
          <a:xfrm>
            <a:off x="4459044" y="363817"/>
            <a:ext cx="7732956" cy="6130365"/>
            <a:chOff x="4459044" y="418032"/>
            <a:chExt cx="7732956" cy="61303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354E3F-E64E-1242-0C1A-C15BE64C5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9044" y="418032"/>
              <a:ext cx="7732956" cy="285856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6CFAD91-B775-5192-9258-BFEACDF3D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9044" y="3275034"/>
              <a:ext cx="7732956" cy="286013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50A2B12-4EBD-C3ED-CEE1-DEB3C3F8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9044" y="6133602"/>
              <a:ext cx="7732956" cy="414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2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분량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구성,역할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관리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제작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제작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 dirty="0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90%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100%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발표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614177" y="3793976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92381" y="3922720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</TotalTime>
  <Words>1587</Words>
  <Application>Microsoft Office PowerPoint</Application>
  <PresentationFormat>와이드스크린</PresentationFormat>
  <Paragraphs>631</Paragraphs>
  <Slides>53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Noto Sans Symbols</vt:lpstr>
      <vt:lpstr>나눔스퀘어 네오 Bold</vt:lpstr>
      <vt:lpstr>나눔스퀘어 네오 OTF Bold</vt:lpstr>
      <vt:lpstr>Malgun Gothic</vt:lpstr>
      <vt:lpstr>Malgun Gothic</vt:lpstr>
      <vt:lpstr>Arial</vt:lpstr>
      <vt:lpstr>Office 테마</vt:lpstr>
      <vt:lpstr>스마트 팩토리 MES 웹 솔루션 개발</vt:lpstr>
      <vt:lpstr>CONTENT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</vt:lpstr>
      <vt:lpstr>Intro</vt:lpstr>
      <vt:lpstr>Intro</vt:lpstr>
      <vt:lpstr>PowerPoint 프레젠테이션</vt:lpstr>
      <vt:lpstr>Intro</vt:lpstr>
      <vt:lpstr>Intro</vt:lpstr>
      <vt:lpstr>Intro</vt:lpstr>
      <vt:lpstr>Intro</vt:lpstr>
      <vt:lpstr>PowerPoint 프레젠테이션</vt:lpstr>
      <vt:lpstr>PowerPoint 프레젠테이션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Intro</vt:lpstr>
      <vt:lpstr>Intro</vt:lpstr>
      <vt:lpstr>Intro</vt:lpstr>
      <vt:lpstr>Intro</vt:lpstr>
      <vt:lpstr>Intro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영석 서</cp:lastModifiedBy>
  <cp:revision>100</cp:revision>
  <dcterms:created xsi:type="dcterms:W3CDTF">2025-01-20T11:57:41Z</dcterms:created>
  <dcterms:modified xsi:type="dcterms:W3CDTF">2025-03-20T20:19:57Z</dcterms:modified>
</cp:coreProperties>
</file>